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6" r:id="rId2"/>
    <p:sldId id="308" r:id="rId3"/>
    <p:sldId id="307" r:id="rId4"/>
    <p:sldId id="309" r:id="rId5"/>
    <p:sldId id="310" r:id="rId6"/>
    <p:sldId id="311" r:id="rId7"/>
    <p:sldId id="312" r:id="rId8"/>
    <p:sldId id="334" r:id="rId9"/>
    <p:sldId id="271" r:id="rId10"/>
    <p:sldId id="314" r:id="rId11"/>
    <p:sldId id="313" r:id="rId12"/>
    <p:sldId id="265" r:id="rId13"/>
    <p:sldId id="266" r:id="rId14"/>
    <p:sldId id="327" r:id="rId15"/>
    <p:sldId id="328" r:id="rId16"/>
    <p:sldId id="268" r:id="rId17"/>
    <p:sldId id="315" r:id="rId18"/>
    <p:sldId id="326" r:id="rId19"/>
    <p:sldId id="329" r:id="rId20"/>
    <p:sldId id="316" r:id="rId21"/>
    <p:sldId id="317" r:id="rId22"/>
    <p:sldId id="318" r:id="rId23"/>
    <p:sldId id="319" r:id="rId24"/>
    <p:sldId id="320" r:id="rId25"/>
    <p:sldId id="321" r:id="rId26"/>
    <p:sldId id="331" r:id="rId27"/>
    <p:sldId id="332" r:id="rId28"/>
    <p:sldId id="323" r:id="rId29"/>
    <p:sldId id="324" r:id="rId30"/>
    <p:sldId id="325" r:id="rId31"/>
    <p:sldId id="272" r:id="rId32"/>
    <p:sldId id="336" r:id="rId33"/>
    <p:sldId id="330" r:id="rId34"/>
    <p:sldId id="274" r:id="rId35"/>
    <p:sldId id="288" r:id="rId36"/>
    <p:sldId id="276" r:id="rId37"/>
    <p:sldId id="280" r:id="rId38"/>
    <p:sldId id="294" r:id="rId39"/>
    <p:sldId id="293" r:id="rId40"/>
    <p:sldId id="297" r:id="rId41"/>
    <p:sldId id="333" r:id="rId42"/>
    <p:sldId id="302" r:id="rId43"/>
    <p:sldId id="335"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6152"/>
    <a:srgbClr val="0045D6"/>
    <a:srgbClr val="FE4049"/>
    <a:srgbClr val="1327DB"/>
    <a:srgbClr val="CD363D"/>
    <a:srgbClr val="DA00D5"/>
    <a:srgbClr val="C26C31"/>
    <a:srgbClr val="7F5E00"/>
    <a:srgbClr val="22118E"/>
    <a:srgbClr val="96A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70386D-8856-2D4C-A380-47D74F9CA6E3}" v="1570" dt="2020-06-11T18:44:44.1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2736"/>
  </p:normalViewPr>
  <p:slideViewPr>
    <p:cSldViewPr snapToGrid="0" snapToObjects="1">
      <p:cViewPr varScale="1">
        <p:scale>
          <a:sx n="114" d="100"/>
          <a:sy n="114" d="100"/>
        </p:scale>
        <p:origin x="1888" y="1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3" d="100"/>
          <a:sy n="93" d="100"/>
        </p:scale>
        <p:origin x="416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un Kalluri" userId="4d671ed9-7007-420d-a9c9-4f5309ea5251" providerId="ADAL" clId="{50F65886-9A16-EE43-82CD-62C5A640195D}"/>
    <pc:docChg chg="addSld delSld modSld sldOrd">
      <pc:chgData name="Tarun Kalluri" userId="4d671ed9-7007-420d-a9c9-4f5309ea5251" providerId="ADAL" clId="{50F65886-9A16-EE43-82CD-62C5A640195D}" dt="2020-05-01T18:20:41.469" v="2274" actId="20577"/>
      <pc:docMkLst>
        <pc:docMk/>
      </pc:docMkLst>
      <pc:sldChg chg="modSp">
        <pc:chgData name="Tarun Kalluri" userId="4d671ed9-7007-420d-a9c9-4f5309ea5251" providerId="ADAL" clId="{50F65886-9A16-EE43-82CD-62C5A640195D}" dt="2020-05-01T08:28:25.279" v="2055" actId="207"/>
        <pc:sldMkLst>
          <pc:docMk/>
          <pc:sldMk cId="2012778838" sldId="256"/>
        </pc:sldMkLst>
        <pc:spChg chg="mod">
          <ac:chgData name="Tarun Kalluri" userId="4d671ed9-7007-420d-a9c9-4f5309ea5251" providerId="ADAL" clId="{50F65886-9A16-EE43-82CD-62C5A640195D}" dt="2020-05-01T08:28:25.279" v="2055" actId="207"/>
          <ac:spMkLst>
            <pc:docMk/>
            <pc:sldMk cId="2012778838" sldId="256"/>
            <ac:spMk id="2" creationId="{9E4BEFFA-88F1-BE4E-988B-8EC89DE494F0}"/>
          </ac:spMkLst>
        </pc:spChg>
      </pc:sldChg>
      <pc:sldChg chg="addSp modSp">
        <pc:chgData name="Tarun Kalluri" userId="4d671ed9-7007-420d-a9c9-4f5309ea5251" providerId="ADAL" clId="{50F65886-9A16-EE43-82CD-62C5A640195D}" dt="2020-05-01T08:28:53.957" v="2056" actId="207"/>
        <pc:sldMkLst>
          <pc:docMk/>
          <pc:sldMk cId="3457202603" sldId="257"/>
        </pc:sldMkLst>
        <pc:spChg chg="mod">
          <ac:chgData name="Tarun Kalluri" userId="4d671ed9-7007-420d-a9c9-4f5309ea5251" providerId="ADAL" clId="{50F65886-9A16-EE43-82CD-62C5A640195D}" dt="2020-05-01T08:28:53.957" v="2056" actId="207"/>
          <ac:spMkLst>
            <pc:docMk/>
            <pc:sldMk cId="3457202603" sldId="257"/>
            <ac:spMk id="2" creationId="{38E0E236-634A-614C-AB2F-FF5CEC29F63F}"/>
          </ac:spMkLst>
        </pc:spChg>
        <pc:spChg chg="add mod">
          <ac:chgData name="Tarun Kalluri" userId="4d671ed9-7007-420d-a9c9-4f5309ea5251" providerId="ADAL" clId="{50F65886-9A16-EE43-82CD-62C5A640195D}" dt="2020-04-27T03:54:47.837" v="15"/>
          <ac:spMkLst>
            <pc:docMk/>
            <pc:sldMk cId="3457202603" sldId="257"/>
            <ac:spMk id="10" creationId="{5C2BB80E-C42B-424E-B5EC-BAE7772161B8}"/>
          </ac:spMkLst>
        </pc:spChg>
      </pc:sldChg>
      <pc:sldChg chg="add">
        <pc:chgData name="Tarun Kalluri" userId="4d671ed9-7007-420d-a9c9-4f5309ea5251" providerId="ADAL" clId="{50F65886-9A16-EE43-82CD-62C5A640195D}" dt="2020-04-27T03:38:38.306" v="0"/>
        <pc:sldMkLst>
          <pc:docMk/>
          <pc:sldMk cId="1852628795" sldId="258"/>
        </pc:sldMkLst>
      </pc:sldChg>
      <pc:sldChg chg="addSp delSp modSp add">
        <pc:chgData name="Tarun Kalluri" userId="4d671ed9-7007-420d-a9c9-4f5309ea5251" providerId="ADAL" clId="{50F65886-9A16-EE43-82CD-62C5A640195D}" dt="2020-05-01T08:28:58.546" v="2057" actId="207"/>
        <pc:sldMkLst>
          <pc:docMk/>
          <pc:sldMk cId="3016407914" sldId="258"/>
        </pc:sldMkLst>
        <pc:spChg chg="mod">
          <ac:chgData name="Tarun Kalluri" userId="4d671ed9-7007-420d-a9c9-4f5309ea5251" providerId="ADAL" clId="{50F65886-9A16-EE43-82CD-62C5A640195D}" dt="2020-05-01T08:28:58.546" v="2057" actId="207"/>
          <ac:spMkLst>
            <pc:docMk/>
            <pc:sldMk cId="3016407914" sldId="258"/>
            <ac:spMk id="2" creationId="{38E0E236-634A-614C-AB2F-FF5CEC29F63F}"/>
          </ac:spMkLst>
        </pc:spChg>
        <pc:spChg chg="mod">
          <ac:chgData name="Tarun Kalluri" userId="4d671ed9-7007-420d-a9c9-4f5309ea5251" providerId="ADAL" clId="{50F65886-9A16-EE43-82CD-62C5A640195D}" dt="2020-04-27T03:51:15.077" v="13" actId="207"/>
          <ac:spMkLst>
            <pc:docMk/>
            <pc:sldMk cId="3016407914" sldId="258"/>
            <ac:spMk id="3" creationId="{2E1D6BE4-0FC3-E140-BD54-0BE93B7E835C}"/>
          </ac:spMkLst>
        </pc:spChg>
        <pc:spChg chg="add del mod">
          <ac:chgData name="Tarun Kalluri" userId="4d671ed9-7007-420d-a9c9-4f5309ea5251" providerId="ADAL" clId="{50F65886-9A16-EE43-82CD-62C5A640195D}" dt="2020-04-27T03:50:23.730" v="10"/>
          <ac:spMkLst>
            <pc:docMk/>
            <pc:sldMk cId="3016407914" sldId="258"/>
            <ac:spMk id="15" creationId="{BD05C9F3-9C93-654D-AAC0-67A41B9C9239}"/>
          </ac:spMkLst>
        </pc:spChg>
        <pc:picChg chg="add mod">
          <ac:chgData name="Tarun Kalluri" userId="4d671ed9-7007-420d-a9c9-4f5309ea5251" providerId="ADAL" clId="{50F65886-9A16-EE43-82CD-62C5A640195D}" dt="2020-04-27T03:46:28.589" v="3" actId="931"/>
          <ac:picMkLst>
            <pc:docMk/>
            <pc:sldMk cId="3016407914" sldId="258"/>
            <ac:picMk id="6" creationId="{D6C00DE0-7B61-814F-9711-C89496DDF7BF}"/>
          </ac:picMkLst>
        </pc:picChg>
        <pc:picChg chg="add mod">
          <ac:chgData name="Tarun Kalluri" userId="4d671ed9-7007-420d-a9c9-4f5309ea5251" providerId="ADAL" clId="{50F65886-9A16-EE43-82CD-62C5A640195D}" dt="2020-04-27T03:47:23.730" v="5" actId="931"/>
          <ac:picMkLst>
            <pc:docMk/>
            <pc:sldMk cId="3016407914" sldId="258"/>
            <ac:picMk id="10" creationId="{E14E11DD-19F0-3B49-ADE9-C319C0F677E5}"/>
          </ac:picMkLst>
        </pc:picChg>
        <pc:picChg chg="add mod">
          <ac:chgData name="Tarun Kalluri" userId="4d671ed9-7007-420d-a9c9-4f5309ea5251" providerId="ADAL" clId="{50F65886-9A16-EE43-82CD-62C5A640195D}" dt="2020-04-27T03:46:37.642" v="4"/>
          <ac:picMkLst>
            <pc:docMk/>
            <pc:sldMk cId="3016407914" sldId="258"/>
            <ac:picMk id="13" creationId="{FBB060E7-D976-2845-A353-2AA7F8670C74}"/>
          </ac:picMkLst>
        </pc:picChg>
        <pc:picChg chg="add mod">
          <ac:chgData name="Tarun Kalluri" userId="4d671ed9-7007-420d-a9c9-4f5309ea5251" providerId="ADAL" clId="{50F65886-9A16-EE43-82CD-62C5A640195D}" dt="2020-04-27T03:52:18.592" v="14" actId="931"/>
          <ac:picMkLst>
            <pc:docMk/>
            <pc:sldMk cId="3016407914" sldId="258"/>
            <ac:picMk id="17" creationId="{304B3C6E-2F0E-9042-B7FF-4B27DD7B3613}"/>
          </ac:picMkLst>
        </pc:picChg>
      </pc:sldChg>
      <pc:sldChg chg="add">
        <pc:chgData name="Tarun Kalluri" userId="4d671ed9-7007-420d-a9c9-4f5309ea5251" providerId="ADAL" clId="{50F65886-9A16-EE43-82CD-62C5A640195D}" dt="2020-04-27T03:55:44.060" v="16"/>
        <pc:sldMkLst>
          <pc:docMk/>
          <pc:sldMk cId="1958659965" sldId="259"/>
        </pc:sldMkLst>
      </pc:sldChg>
      <pc:sldChg chg="addSp modSp add">
        <pc:chgData name="Tarun Kalluri" userId="4d671ed9-7007-420d-a9c9-4f5309ea5251" providerId="ADAL" clId="{50F65886-9A16-EE43-82CD-62C5A640195D}" dt="2020-05-01T08:29:02.283" v="2058" actId="207"/>
        <pc:sldMkLst>
          <pc:docMk/>
          <pc:sldMk cId="2785904218" sldId="259"/>
        </pc:sldMkLst>
        <pc:spChg chg="mod">
          <ac:chgData name="Tarun Kalluri" userId="4d671ed9-7007-420d-a9c9-4f5309ea5251" providerId="ADAL" clId="{50F65886-9A16-EE43-82CD-62C5A640195D}" dt="2020-05-01T08:29:02.283" v="2058" actId="207"/>
          <ac:spMkLst>
            <pc:docMk/>
            <pc:sldMk cId="2785904218" sldId="259"/>
            <ac:spMk id="2" creationId="{38E0E236-634A-614C-AB2F-FF5CEC29F63F}"/>
          </ac:spMkLst>
        </pc:spChg>
        <pc:spChg chg="mod">
          <ac:chgData name="Tarun Kalluri" userId="4d671ed9-7007-420d-a9c9-4f5309ea5251" providerId="ADAL" clId="{50F65886-9A16-EE43-82CD-62C5A640195D}" dt="2020-04-27T04:02:33.339" v="20" actId="207"/>
          <ac:spMkLst>
            <pc:docMk/>
            <pc:sldMk cId="2785904218" sldId="259"/>
            <ac:spMk id="3" creationId="{2E1D6BE4-0FC3-E140-BD54-0BE93B7E835C}"/>
          </ac:spMkLst>
        </pc:spChg>
        <pc:spChg chg="add mod">
          <ac:chgData name="Tarun Kalluri" userId="4d671ed9-7007-420d-a9c9-4f5309ea5251" providerId="ADAL" clId="{50F65886-9A16-EE43-82CD-62C5A640195D}" dt="2020-04-27T04:05:58.956" v="24" actId="207"/>
          <ac:spMkLst>
            <pc:docMk/>
            <pc:sldMk cId="2785904218" sldId="259"/>
            <ac:spMk id="8" creationId="{D6848229-6E69-644D-956C-8418653B5E39}"/>
          </ac:spMkLst>
        </pc:spChg>
        <pc:spChg chg="add mod">
          <ac:chgData name="Tarun Kalluri" userId="4d671ed9-7007-420d-a9c9-4f5309ea5251" providerId="ADAL" clId="{50F65886-9A16-EE43-82CD-62C5A640195D}" dt="2020-04-27T04:06:04.044" v="25"/>
          <ac:spMkLst>
            <pc:docMk/>
            <pc:sldMk cId="2785904218" sldId="259"/>
            <ac:spMk id="13" creationId="{6C135D17-1623-B54D-86BD-207EE37421AD}"/>
          </ac:spMkLst>
        </pc:spChg>
        <pc:picChg chg="add mod">
          <ac:chgData name="Tarun Kalluri" userId="4d671ed9-7007-420d-a9c9-4f5309ea5251" providerId="ADAL" clId="{50F65886-9A16-EE43-82CD-62C5A640195D}" dt="2020-04-27T04:04:14.733" v="21" actId="931"/>
          <ac:picMkLst>
            <pc:docMk/>
            <pc:sldMk cId="2785904218" sldId="259"/>
            <ac:picMk id="5" creationId="{56BBC483-B6F8-0E49-B591-3C09D08CA6A7}"/>
          </ac:picMkLst>
        </pc:picChg>
        <pc:picChg chg="add mod">
          <ac:chgData name="Tarun Kalluri" userId="4d671ed9-7007-420d-a9c9-4f5309ea5251" providerId="ADAL" clId="{50F65886-9A16-EE43-82CD-62C5A640195D}" dt="2020-04-27T04:04:40.844" v="22" actId="931"/>
          <ac:picMkLst>
            <pc:docMk/>
            <pc:sldMk cId="2785904218" sldId="259"/>
            <ac:picMk id="7" creationId="{9D3F8F8D-D32E-EA4F-A82B-027AC927AAA6}"/>
          </ac:picMkLst>
        </pc:picChg>
      </pc:sldChg>
      <pc:sldChg chg="addSp modSp add modTransition">
        <pc:chgData name="Tarun Kalluri" userId="4d671ed9-7007-420d-a9c9-4f5309ea5251" providerId="ADAL" clId="{50F65886-9A16-EE43-82CD-62C5A640195D}" dt="2020-04-29T08:02:36.331" v="363"/>
        <pc:sldMkLst>
          <pc:docMk/>
          <pc:sldMk cId="3154883541" sldId="260"/>
        </pc:sldMkLst>
        <pc:spChg chg="mod">
          <ac:chgData name="Tarun Kalluri" userId="4d671ed9-7007-420d-a9c9-4f5309ea5251" providerId="ADAL" clId="{50F65886-9A16-EE43-82CD-62C5A640195D}" dt="2020-04-27T08:12:11.283" v="73" actId="207"/>
          <ac:spMkLst>
            <pc:docMk/>
            <pc:sldMk cId="3154883541" sldId="260"/>
            <ac:spMk id="3" creationId="{2E1D6BE4-0FC3-E140-BD54-0BE93B7E835C}"/>
          </ac:spMkLst>
        </pc:spChg>
        <pc:spChg chg="add mod">
          <ac:chgData name="Tarun Kalluri" userId="4d671ed9-7007-420d-a9c9-4f5309ea5251" providerId="ADAL" clId="{50F65886-9A16-EE43-82CD-62C5A640195D}" dt="2020-04-29T07:57:00.322" v="358" actId="207"/>
          <ac:spMkLst>
            <pc:docMk/>
            <pc:sldMk cId="3154883541" sldId="260"/>
            <ac:spMk id="4" creationId="{683C4E22-F4A7-154A-A284-998C5F3CAD23}"/>
          </ac:spMkLst>
        </pc:spChg>
        <pc:spChg chg="add mod">
          <ac:chgData name="Tarun Kalluri" userId="4d671ed9-7007-420d-a9c9-4f5309ea5251" providerId="ADAL" clId="{50F65886-9A16-EE43-82CD-62C5A640195D}" dt="2020-04-29T07:54:47.433" v="356" actId="207"/>
          <ac:spMkLst>
            <pc:docMk/>
            <pc:sldMk cId="3154883541" sldId="260"/>
            <ac:spMk id="6" creationId="{0932B5E4-94AF-9D4A-89E8-C9C8538220AC}"/>
          </ac:spMkLst>
        </pc:spChg>
        <pc:spChg chg="add mod">
          <ac:chgData name="Tarun Kalluri" userId="4d671ed9-7007-420d-a9c9-4f5309ea5251" providerId="ADAL" clId="{50F65886-9A16-EE43-82CD-62C5A640195D}" dt="2020-04-27T04:58:57.489" v="30"/>
          <ac:spMkLst>
            <pc:docMk/>
            <pc:sldMk cId="3154883541" sldId="260"/>
            <ac:spMk id="9" creationId="{9F86C281-10EA-4945-A012-E4B1B9A7FA72}"/>
          </ac:spMkLst>
        </pc:spChg>
        <pc:spChg chg="add mod">
          <ac:chgData name="Tarun Kalluri" userId="4d671ed9-7007-420d-a9c9-4f5309ea5251" providerId="ADAL" clId="{50F65886-9A16-EE43-82CD-62C5A640195D}" dt="2020-04-27T06:42:09.669" v="46"/>
          <ac:spMkLst>
            <pc:docMk/>
            <pc:sldMk cId="3154883541" sldId="260"/>
            <ac:spMk id="10" creationId="{80C92FAE-9424-1942-8DF4-37BADD0127B6}"/>
          </ac:spMkLst>
        </pc:spChg>
      </pc:sldChg>
      <pc:sldChg chg="addSp delSp modSp add">
        <pc:chgData name="Tarun Kalluri" userId="4d671ed9-7007-420d-a9c9-4f5309ea5251" providerId="ADAL" clId="{50F65886-9A16-EE43-82CD-62C5A640195D}" dt="2020-05-01T08:29:23.527" v="2060" actId="207"/>
        <pc:sldMkLst>
          <pc:docMk/>
          <pc:sldMk cId="827254571" sldId="261"/>
        </pc:sldMkLst>
        <pc:spChg chg="mod">
          <ac:chgData name="Tarun Kalluri" userId="4d671ed9-7007-420d-a9c9-4f5309ea5251" providerId="ADAL" clId="{50F65886-9A16-EE43-82CD-62C5A640195D}" dt="2020-05-01T08:29:23.527" v="2060" actId="207"/>
          <ac:spMkLst>
            <pc:docMk/>
            <pc:sldMk cId="827254571" sldId="261"/>
            <ac:spMk id="2" creationId="{38E0E236-634A-614C-AB2F-FF5CEC29F63F}"/>
          </ac:spMkLst>
        </pc:spChg>
        <pc:spChg chg="add del mod">
          <ac:chgData name="Tarun Kalluri" userId="4d671ed9-7007-420d-a9c9-4f5309ea5251" providerId="ADAL" clId="{50F65886-9A16-EE43-82CD-62C5A640195D}" dt="2020-04-27T06:34:48.015" v="41"/>
          <ac:spMkLst>
            <pc:docMk/>
            <pc:sldMk cId="827254571" sldId="261"/>
            <ac:spMk id="4" creationId="{9C618B2C-019F-B948-A9C9-41EA9CA7D2A3}"/>
          </ac:spMkLst>
        </pc:spChg>
        <pc:spChg chg="add mod">
          <ac:chgData name="Tarun Kalluri" userId="4d671ed9-7007-420d-a9c9-4f5309ea5251" providerId="ADAL" clId="{50F65886-9A16-EE43-82CD-62C5A640195D}" dt="2020-04-27T06:38:49.682" v="44" actId="207"/>
          <ac:spMkLst>
            <pc:docMk/>
            <pc:sldMk cId="827254571" sldId="261"/>
            <ac:spMk id="7" creationId="{088B7659-4BE8-4C46-8ABB-50B717A26050}"/>
          </ac:spMkLst>
        </pc:spChg>
        <pc:spChg chg="add mod">
          <ac:chgData name="Tarun Kalluri" userId="4d671ed9-7007-420d-a9c9-4f5309ea5251" providerId="ADAL" clId="{50F65886-9A16-EE43-82CD-62C5A640195D}" dt="2020-04-27T06:57:23.026" v="52"/>
          <ac:spMkLst>
            <pc:docMk/>
            <pc:sldMk cId="827254571" sldId="261"/>
            <ac:spMk id="10" creationId="{C5F06C2D-A7C8-F64E-8BE3-170A9072CB91}"/>
          </ac:spMkLst>
        </pc:spChg>
        <pc:spChg chg="add mod">
          <ac:chgData name="Tarun Kalluri" userId="4d671ed9-7007-420d-a9c9-4f5309ea5251" providerId="ADAL" clId="{50F65886-9A16-EE43-82CD-62C5A640195D}" dt="2020-04-27T08:07:46.760" v="68" actId="20577"/>
          <ac:spMkLst>
            <pc:docMk/>
            <pc:sldMk cId="827254571" sldId="261"/>
            <ac:spMk id="15" creationId="{0AE32C49-F477-BE44-B343-45529814B617}"/>
          </ac:spMkLst>
        </pc:spChg>
        <pc:spChg chg="add mod">
          <ac:chgData name="Tarun Kalluri" userId="4d671ed9-7007-420d-a9c9-4f5309ea5251" providerId="ADAL" clId="{50F65886-9A16-EE43-82CD-62C5A640195D}" dt="2020-04-27T07:12:14.447" v="54" actId="767"/>
          <ac:spMkLst>
            <pc:docMk/>
            <pc:sldMk cId="827254571" sldId="261"/>
            <ac:spMk id="16" creationId="{C370509F-AB0F-9540-84AE-8B5D682A8D61}"/>
          </ac:spMkLst>
        </pc:spChg>
        <pc:spChg chg="add mod">
          <ac:chgData name="Tarun Kalluri" userId="4d671ed9-7007-420d-a9c9-4f5309ea5251" providerId="ADAL" clId="{50F65886-9A16-EE43-82CD-62C5A640195D}" dt="2020-04-27T07:13:01.123" v="55"/>
          <ac:spMkLst>
            <pc:docMk/>
            <pc:sldMk cId="827254571" sldId="261"/>
            <ac:spMk id="17" creationId="{DF9836B9-4F2D-3F4E-8333-9998F3730F33}"/>
          </ac:spMkLst>
        </pc:spChg>
        <pc:spChg chg="add mod">
          <ac:chgData name="Tarun Kalluri" userId="4d671ed9-7007-420d-a9c9-4f5309ea5251" providerId="ADAL" clId="{50F65886-9A16-EE43-82CD-62C5A640195D}" dt="2020-04-27T07:13:16.286" v="56"/>
          <ac:spMkLst>
            <pc:docMk/>
            <pc:sldMk cId="827254571" sldId="261"/>
            <ac:spMk id="18" creationId="{84994B24-E37A-AC45-B767-936CEAE04E7A}"/>
          </ac:spMkLst>
        </pc:spChg>
        <pc:spChg chg="add mod">
          <ac:chgData name="Tarun Kalluri" userId="4d671ed9-7007-420d-a9c9-4f5309ea5251" providerId="ADAL" clId="{50F65886-9A16-EE43-82CD-62C5A640195D}" dt="2020-04-27T07:13:40.601" v="57"/>
          <ac:spMkLst>
            <pc:docMk/>
            <pc:sldMk cId="827254571" sldId="261"/>
            <ac:spMk id="19" creationId="{0DA5E3F1-F66D-004F-B242-A4A9A126548E}"/>
          </ac:spMkLst>
        </pc:spChg>
        <pc:spChg chg="add mod">
          <ac:chgData name="Tarun Kalluri" userId="4d671ed9-7007-420d-a9c9-4f5309ea5251" providerId="ADAL" clId="{50F65886-9A16-EE43-82CD-62C5A640195D}" dt="2020-04-27T08:09:17.147" v="69"/>
          <ac:spMkLst>
            <pc:docMk/>
            <pc:sldMk cId="827254571" sldId="261"/>
            <ac:spMk id="20" creationId="{51B03897-1FDF-F34E-8598-88CCD0562434}"/>
          </ac:spMkLst>
        </pc:spChg>
        <pc:picChg chg="add mod">
          <ac:chgData name="Tarun Kalluri" userId="4d671ed9-7007-420d-a9c9-4f5309ea5251" providerId="ADAL" clId="{50F65886-9A16-EE43-82CD-62C5A640195D}" dt="2020-04-27T06:36:17.336" v="42" actId="931"/>
          <ac:picMkLst>
            <pc:docMk/>
            <pc:sldMk cId="827254571" sldId="261"/>
            <ac:picMk id="6" creationId="{8A395EFF-A331-EF49-8424-0FC149DEB1EC}"/>
          </ac:picMkLst>
        </pc:picChg>
        <pc:picChg chg="add mod">
          <ac:chgData name="Tarun Kalluri" userId="4d671ed9-7007-420d-a9c9-4f5309ea5251" providerId="ADAL" clId="{50F65886-9A16-EE43-82CD-62C5A640195D}" dt="2020-04-27T06:41:17.257" v="45" actId="931"/>
          <ac:picMkLst>
            <pc:docMk/>
            <pc:sldMk cId="827254571" sldId="261"/>
            <ac:picMk id="9" creationId="{A74109F3-3342-B745-BF5F-26E24973A278}"/>
          </ac:picMkLst>
        </pc:picChg>
      </pc:sldChg>
      <pc:sldChg chg="addSp modSp add">
        <pc:chgData name="Tarun Kalluri" userId="4d671ed9-7007-420d-a9c9-4f5309ea5251" providerId="ADAL" clId="{50F65886-9A16-EE43-82CD-62C5A640195D}" dt="2020-05-01T08:29:28.185" v="2061" actId="207"/>
        <pc:sldMkLst>
          <pc:docMk/>
          <pc:sldMk cId="3537485387" sldId="262"/>
        </pc:sldMkLst>
        <pc:spChg chg="mod">
          <ac:chgData name="Tarun Kalluri" userId="4d671ed9-7007-420d-a9c9-4f5309ea5251" providerId="ADAL" clId="{50F65886-9A16-EE43-82CD-62C5A640195D}" dt="2020-05-01T08:29:28.185" v="2061" actId="207"/>
          <ac:spMkLst>
            <pc:docMk/>
            <pc:sldMk cId="3537485387" sldId="262"/>
            <ac:spMk id="2" creationId="{38E0E236-634A-614C-AB2F-FF5CEC29F63F}"/>
          </ac:spMkLst>
        </pc:spChg>
        <pc:spChg chg="add mod">
          <ac:chgData name="Tarun Kalluri" userId="4d671ed9-7007-420d-a9c9-4f5309ea5251" providerId="ADAL" clId="{50F65886-9A16-EE43-82CD-62C5A640195D}" dt="2020-04-27T07:46:56.239" v="65" actId="767"/>
          <ac:spMkLst>
            <pc:docMk/>
            <pc:sldMk cId="3537485387" sldId="262"/>
            <ac:spMk id="22" creationId="{8196DA6C-3CCB-8543-B5C7-A00964A4CD62}"/>
          </ac:spMkLst>
        </pc:spChg>
        <pc:spChg chg="add mod">
          <ac:chgData name="Tarun Kalluri" userId="4d671ed9-7007-420d-a9c9-4f5309ea5251" providerId="ADAL" clId="{50F65886-9A16-EE43-82CD-62C5A640195D}" dt="2020-04-27T08:12:38.886" v="74" actId="767"/>
          <ac:spMkLst>
            <pc:docMk/>
            <pc:sldMk cId="3537485387" sldId="262"/>
            <ac:spMk id="23" creationId="{CC923216-666B-894F-A97C-F3E084ED8EFF}"/>
          </ac:spMkLst>
        </pc:spChg>
        <pc:spChg chg="add mod">
          <ac:chgData name="Tarun Kalluri" userId="4d671ed9-7007-420d-a9c9-4f5309ea5251" providerId="ADAL" clId="{50F65886-9A16-EE43-82CD-62C5A640195D}" dt="2020-04-27T17:11:21.316" v="246" actId="207"/>
          <ac:spMkLst>
            <pc:docMk/>
            <pc:sldMk cId="3537485387" sldId="262"/>
            <ac:spMk id="24" creationId="{84A12543-666A-0A45-8889-BBA7A10B07E1}"/>
          </ac:spMkLst>
        </pc:spChg>
        <pc:picChg chg="add mod">
          <ac:chgData name="Tarun Kalluri" userId="4d671ed9-7007-420d-a9c9-4f5309ea5251" providerId="ADAL" clId="{50F65886-9A16-EE43-82CD-62C5A640195D}" dt="2020-04-27T07:37:35.448" v="59" actId="931"/>
          <ac:picMkLst>
            <pc:docMk/>
            <pc:sldMk cId="3537485387" sldId="262"/>
            <ac:picMk id="4" creationId="{E81008E9-3077-3648-BF06-9D44C83BFAF6}"/>
          </ac:picMkLst>
        </pc:picChg>
        <pc:picChg chg="add mod">
          <ac:chgData name="Tarun Kalluri" userId="4d671ed9-7007-420d-a9c9-4f5309ea5251" providerId="ADAL" clId="{50F65886-9A16-EE43-82CD-62C5A640195D}" dt="2020-04-27T07:37:58.591" v="60" actId="931"/>
          <ac:picMkLst>
            <pc:docMk/>
            <pc:sldMk cId="3537485387" sldId="262"/>
            <ac:picMk id="6" creationId="{E9076E46-7656-D149-ABE7-7B04B50E565D}"/>
          </ac:picMkLst>
        </pc:picChg>
        <pc:picChg chg="add mod">
          <ac:chgData name="Tarun Kalluri" userId="4d671ed9-7007-420d-a9c9-4f5309ea5251" providerId="ADAL" clId="{50F65886-9A16-EE43-82CD-62C5A640195D}" dt="2020-04-27T07:38:40.208" v="61" actId="931"/>
          <ac:picMkLst>
            <pc:docMk/>
            <pc:sldMk cId="3537485387" sldId="262"/>
            <ac:picMk id="11" creationId="{1828985F-8902-0741-B697-8AD2D1013F4F}"/>
          </ac:picMkLst>
        </pc:picChg>
        <pc:picChg chg="add mod">
          <ac:chgData name="Tarun Kalluri" userId="4d671ed9-7007-420d-a9c9-4f5309ea5251" providerId="ADAL" clId="{50F65886-9A16-EE43-82CD-62C5A640195D}" dt="2020-04-27T07:39:07.017" v="62" actId="931"/>
          <ac:picMkLst>
            <pc:docMk/>
            <pc:sldMk cId="3537485387" sldId="262"/>
            <ac:picMk id="13" creationId="{A9E67A45-31E1-DD43-A852-D35A3035CB50}"/>
          </ac:picMkLst>
        </pc:picChg>
        <pc:picChg chg="add mod">
          <ac:chgData name="Tarun Kalluri" userId="4d671ed9-7007-420d-a9c9-4f5309ea5251" providerId="ADAL" clId="{50F65886-9A16-EE43-82CD-62C5A640195D}" dt="2020-04-27T07:39:43.298" v="63" actId="931"/>
          <ac:picMkLst>
            <pc:docMk/>
            <pc:sldMk cId="3537485387" sldId="262"/>
            <ac:picMk id="18" creationId="{3CDCD08F-2E5D-7E4B-BC56-E0B2A649A8DB}"/>
          </ac:picMkLst>
        </pc:picChg>
        <pc:picChg chg="add mod">
          <ac:chgData name="Tarun Kalluri" userId="4d671ed9-7007-420d-a9c9-4f5309ea5251" providerId="ADAL" clId="{50F65886-9A16-EE43-82CD-62C5A640195D}" dt="2020-04-27T07:40:03.547" v="64" actId="931"/>
          <ac:picMkLst>
            <pc:docMk/>
            <pc:sldMk cId="3537485387" sldId="262"/>
            <ac:picMk id="21" creationId="{73DFBD2F-5E0E-B941-9216-268E61839A3A}"/>
          </ac:picMkLst>
        </pc:picChg>
      </pc:sldChg>
      <pc:sldChg chg="addSp delSp modSp add">
        <pc:chgData name="Tarun Kalluri" userId="4d671ed9-7007-420d-a9c9-4f5309ea5251" providerId="ADAL" clId="{50F65886-9A16-EE43-82CD-62C5A640195D}" dt="2020-04-27T08:56:14.088" v="170"/>
        <pc:sldMkLst>
          <pc:docMk/>
          <pc:sldMk cId="3764652613" sldId="263"/>
        </pc:sldMkLst>
        <pc:spChg chg="add mod">
          <ac:chgData name="Tarun Kalluri" userId="4d671ed9-7007-420d-a9c9-4f5309ea5251" providerId="ADAL" clId="{50F65886-9A16-EE43-82CD-62C5A640195D}" dt="2020-04-27T08:32:11.093" v="110" actId="113"/>
          <ac:spMkLst>
            <pc:docMk/>
            <pc:sldMk cId="3764652613" sldId="263"/>
            <ac:spMk id="3" creationId="{9E282CCB-727E-3B4B-A7E7-6323AE0BBDFA}"/>
          </ac:spMkLst>
        </pc:spChg>
        <pc:spChg chg="add mod">
          <ac:chgData name="Tarun Kalluri" userId="4d671ed9-7007-420d-a9c9-4f5309ea5251" providerId="ADAL" clId="{50F65886-9A16-EE43-82CD-62C5A640195D}" dt="2020-04-27T08:34:47.464" v="127" actId="113"/>
          <ac:spMkLst>
            <pc:docMk/>
            <pc:sldMk cId="3764652613" sldId="263"/>
            <ac:spMk id="5" creationId="{AAD20710-6DCF-134A-9C63-E31AE4438927}"/>
          </ac:spMkLst>
        </pc:spChg>
        <pc:spChg chg="add mod">
          <ac:chgData name="Tarun Kalluri" userId="4d671ed9-7007-420d-a9c9-4f5309ea5251" providerId="ADAL" clId="{50F65886-9A16-EE43-82CD-62C5A640195D}" dt="2020-04-27T08:35:05.133" v="129" actId="767"/>
          <ac:spMkLst>
            <pc:docMk/>
            <pc:sldMk cId="3764652613" sldId="263"/>
            <ac:spMk id="7" creationId="{1FB75836-E31F-CD40-BF78-5B00B910048F}"/>
          </ac:spMkLst>
        </pc:spChg>
        <pc:spChg chg="add mod">
          <ac:chgData name="Tarun Kalluri" userId="4d671ed9-7007-420d-a9c9-4f5309ea5251" providerId="ADAL" clId="{50F65886-9A16-EE43-82CD-62C5A640195D}" dt="2020-04-27T08:37:15.446" v="132"/>
          <ac:spMkLst>
            <pc:docMk/>
            <pc:sldMk cId="3764652613" sldId="263"/>
            <ac:spMk id="8" creationId="{FB225334-86F2-EC4E-8F59-B73C729DAD1D}"/>
          </ac:spMkLst>
        </pc:spChg>
        <pc:spChg chg="add mod">
          <ac:chgData name="Tarun Kalluri" userId="4d671ed9-7007-420d-a9c9-4f5309ea5251" providerId="ADAL" clId="{50F65886-9A16-EE43-82CD-62C5A640195D}" dt="2020-04-27T08:45:40.654" v="167" actId="207"/>
          <ac:spMkLst>
            <pc:docMk/>
            <pc:sldMk cId="3764652613" sldId="263"/>
            <ac:spMk id="9" creationId="{DF9F4851-638D-2445-812C-E248F7AB4FB2}"/>
          </ac:spMkLst>
        </pc:spChg>
        <pc:spChg chg="add mod">
          <ac:chgData name="Tarun Kalluri" userId="4d671ed9-7007-420d-a9c9-4f5309ea5251" providerId="ADAL" clId="{50F65886-9A16-EE43-82CD-62C5A640195D}" dt="2020-04-27T08:33:24.718" v="111"/>
          <ac:spMkLst>
            <pc:docMk/>
            <pc:sldMk cId="3764652613" sldId="263"/>
            <ac:spMk id="16" creationId="{6D1AD049-3CC9-B648-934B-FEB32C7439AA}"/>
          </ac:spMkLst>
        </pc:spChg>
        <pc:spChg chg="add mod">
          <ac:chgData name="Tarun Kalluri" userId="4d671ed9-7007-420d-a9c9-4f5309ea5251" providerId="ADAL" clId="{50F65886-9A16-EE43-82CD-62C5A640195D}" dt="2020-04-27T08:34:51.040" v="128" actId="113"/>
          <ac:spMkLst>
            <pc:docMk/>
            <pc:sldMk cId="3764652613" sldId="263"/>
            <ac:spMk id="17" creationId="{614C2708-6A97-E641-865A-1370036801B3}"/>
          </ac:spMkLst>
        </pc:spChg>
        <pc:spChg chg="add mod">
          <ac:chgData name="Tarun Kalluri" userId="4d671ed9-7007-420d-a9c9-4f5309ea5251" providerId="ADAL" clId="{50F65886-9A16-EE43-82CD-62C5A640195D}" dt="2020-04-27T08:35:52.034" v="130"/>
          <ac:spMkLst>
            <pc:docMk/>
            <pc:sldMk cId="3764652613" sldId="263"/>
            <ac:spMk id="19" creationId="{51BFBBBB-5B05-B745-A75F-F4206130BE86}"/>
          </ac:spMkLst>
        </pc:spChg>
        <pc:spChg chg="add mod">
          <ac:chgData name="Tarun Kalluri" userId="4d671ed9-7007-420d-a9c9-4f5309ea5251" providerId="ADAL" clId="{50F65886-9A16-EE43-82CD-62C5A640195D}" dt="2020-04-27T08:40:00.488" v="141" actId="20577"/>
          <ac:spMkLst>
            <pc:docMk/>
            <pc:sldMk cId="3764652613" sldId="263"/>
            <ac:spMk id="24" creationId="{94786C1D-F9AE-E64A-9194-67BD31349C1A}"/>
          </ac:spMkLst>
        </pc:spChg>
        <pc:spChg chg="add mod">
          <ac:chgData name="Tarun Kalluri" userId="4d671ed9-7007-420d-a9c9-4f5309ea5251" providerId="ADAL" clId="{50F65886-9A16-EE43-82CD-62C5A640195D}" dt="2020-04-27T08:40:58.465" v="163" actId="255"/>
          <ac:spMkLst>
            <pc:docMk/>
            <pc:sldMk cId="3764652613" sldId="263"/>
            <ac:spMk id="25" creationId="{EA709C27-7FAA-E448-8FA9-8A69AC90DF2C}"/>
          </ac:spMkLst>
        </pc:spChg>
        <pc:spChg chg="add mod">
          <ac:chgData name="Tarun Kalluri" userId="4d671ed9-7007-420d-a9c9-4f5309ea5251" providerId="ADAL" clId="{50F65886-9A16-EE43-82CD-62C5A640195D}" dt="2020-04-27T08:46:06.997" v="168" actId="207"/>
          <ac:spMkLst>
            <pc:docMk/>
            <pc:sldMk cId="3764652613" sldId="263"/>
            <ac:spMk id="26" creationId="{FBE79FF0-913A-3A4B-B636-329EEB0C752F}"/>
          </ac:spMkLst>
        </pc:spChg>
        <pc:picChg chg="add mod">
          <ac:chgData name="Tarun Kalluri" userId="4d671ed9-7007-420d-a9c9-4f5309ea5251" providerId="ADAL" clId="{50F65886-9A16-EE43-82CD-62C5A640195D}" dt="2020-04-27T08:33:24.718" v="111"/>
          <ac:picMkLst>
            <pc:docMk/>
            <pc:sldMk cId="3764652613" sldId="263"/>
            <ac:picMk id="14" creationId="{3C554A47-6CCA-A64B-85FD-046BA42D1E61}"/>
          </ac:picMkLst>
        </pc:picChg>
        <pc:picChg chg="add mod">
          <ac:chgData name="Tarun Kalluri" userId="4d671ed9-7007-420d-a9c9-4f5309ea5251" providerId="ADAL" clId="{50F65886-9A16-EE43-82CD-62C5A640195D}" dt="2020-04-27T08:33:24.718" v="111"/>
          <ac:picMkLst>
            <pc:docMk/>
            <pc:sldMk cId="3764652613" sldId="263"/>
            <ac:picMk id="15" creationId="{C7A434BE-C909-734E-9225-13522A99530D}"/>
          </ac:picMkLst>
        </pc:picChg>
        <pc:picChg chg="add del mod">
          <ac:chgData name="Tarun Kalluri" userId="4d671ed9-7007-420d-a9c9-4f5309ea5251" providerId="ADAL" clId="{50F65886-9A16-EE43-82CD-62C5A640195D}" dt="2020-04-27T08:56:14.088" v="170"/>
          <ac:picMkLst>
            <pc:docMk/>
            <pc:sldMk cId="3764652613" sldId="263"/>
            <ac:picMk id="27" creationId="{108448A9-9452-E243-AB39-FDB6F8741D3E}"/>
          </ac:picMkLst>
        </pc:picChg>
        <pc:picChg chg="add del mod">
          <ac:chgData name="Tarun Kalluri" userId="4d671ed9-7007-420d-a9c9-4f5309ea5251" providerId="ADAL" clId="{50F65886-9A16-EE43-82CD-62C5A640195D}" dt="2020-04-27T08:56:14.088" v="170"/>
          <ac:picMkLst>
            <pc:docMk/>
            <pc:sldMk cId="3764652613" sldId="263"/>
            <ac:picMk id="28" creationId="{EA07B20A-BA39-5544-80F4-E06BF1159671}"/>
          </ac:picMkLst>
        </pc:picChg>
      </pc:sldChg>
      <pc:sldChg chg="addSp delSp modSp add">
        <pc:chgData name="Tarun Kalluri" userId="4d671ed9-7007-420d-a9c9-4f5309ea5251" providerId="ADAL" clId="{50F65886-9A16-EE43-82CD-62C5A640195D}" dt="2020-04-27T09:08:50.633" v="195"/>
        <pc:sldMkLst>
          <pc:docMk/>
          <pc:sldMk cId="1133657097" sldId="264"/>
        </pc:sldMkLst>
        <pc:spChg chg="add mod">
          <ac:chgData name="Tarun Kalluri" userId="4d671ed9-7007-420d-a9c9-4f5309ea5251" providerId="ADAL" clId="{50F65886-9A16-EE43-82CD-62C5A640195D}" dt="2020-04-27T09:03:16.053" v="182" actId="207"/>
          <ac:spMkLst>
            <pc:docMk/>
            <pc:sldMk cId="1133657097" sldId="264"/>
            <ac:spMk id="4" creationId="{6C4B7829-3E06-E348-87F4-789759BCE368}"/>
          </ac:spMkLst>
        </pc:spChg>
        <pc:spChg chg="add mod">
          <ac:chgData name="Tarun Kalluri" userId="4d671ed9-7007-420d-a9c9-4f5309ea5251" providerId="ADAL" clId="{50F65886-9A16-EE43-82CD-62C5A640195D}" dt="2020-04-27T09:02:51.730" v="181" actId="11529"/>
          <ac:spMkLst>
            <pc:docMk/>
            <pc:sldMk cId="1133657097" sldId="264"/>
            <ac:spMk id="12" creationId="{63AB5167-E3A0-D343-A480-652B6B76981A}"/>
          </ac:spMkLst>
        </pc:spChg>
        <pc:spChg chg="add mod">
          <ac:chgData name="Tarun Kalluri" userId="4d671ed9-7007-420d-a9c9-4f5309ea5251" providerId="ADAL" clId="{50F65886-9A16-EE43-82CD-62C5A640195D}" dt="2020-04-27T09:03:38.123" v="185" actId="207"/>
          <ac:spMkLst>
            <pc:docMk/>
            <pc:sldMk cId="1133657097" sldId="264"/>
            <ac:spMk id="21" creationId="{007D956B-292A-6944-85CE-674343C8082C}"/>
          </ac:spMkLst>
        </pc:spChg>
        <pc:spChg chg="add mod">
          <ac:chgData name="Tarun Kalluri" userId="4d671ed9-7007-420d-a9c9-4f5309ea5251" providerId="ADAL" clId="{50F65886-9A16-EE43-82CD-62C5A640195D}" dt="2020-04-27T09:08:50.633" v="195"/>
          <ac:spMkLst>
            <pc:docMk/>
            <pc:sldMk cId="1133657097" sldId="264"/>
            <ac:spMk id="39" creationId="{06D991EB-CFE0-1547-B1F5-4AD5D54C8E6E}"/>
          </ac:spMkLst>
        </pc:spChg>
        <pc:picChg chg="add mod">
          <ac:chgData name="Tarun Kalluri" userId="4d671ed9-7007-420d-a9c9-4f5309ea5251" providerId="ADAL" clId="{50F65886-9A16-EE43-82CD-62C5A640195D}" dt="2020-04-27T09:00:12.170" v="177" actId="931"/>
          <ac:picMkLst>
            <pc:docMk/>
            <pc:sldMk cId="1133657097" sldId="264"/>
            <ac:picMk id="8" creationId="{9B450200-1636-4C48-9B65-6F9D2CF75A72}"/>
          </ac:picMkLst>
        </pc:picChg>
        <pc:picChg chg="add mod">
          <ac:chgData name="Tarun Kalluri" userId="4d671ed9-7007-420d-a9c9-4f5309ea5251" providerId="ADAL" clId="{50F65886-9A16-EE43-82CD-62C5A640195D}" dt="2020-04-27T09:01:19.002" v="178" actId="931"/>
          <ac:picMkLst>
            <pc:docMk/>
            <pc:sldMk cId="1133657097" sldId="264"/>
            <ac:picMk id="11" creationId="{2815E6CD-1D13-4844-9AF3-51D8C0FFFCF8}"/>
          </ac:picMkLst>
        </pc:picChg>
        <pc:picChg chg="add mod">
          <ac:chgData name="Tarun Kalluri" userId="4d671ed9-7007-420d-a9c9-4f5309ea5251" providerId="ADAL" clId="{50F65886-9A16-EE43-82CD-62C5A640195D}" dt="2020-04-27T08:56:44.903" v="172"/>
          <ac:picMkLst>
            <pc:docMk/>
            <pc:sldMk cId="1133657097" sldId="264"/>
            <ac:picMk id="18" creationId="{11A17F32-6B9B-0940-A94B-902F87F173A9}"/>
          </ac:picMkLst>
        </pc:picChg>
        <pc:picChg chg="add mod">
          <ac:chgData name="Tarun Kalluri" userId="4d671ed9-7007-420d-a9c9-4f5309ea5251" providerId="ADAL" clId="{50F65886-9A16-EE43-82CD-62C5A640195D}" dt="2020-04-27T08:56:44.903" v="172"/>
          <ac:picMkLst>
            <pc:docMk/>
            <pc:sldMk cId="1133657097" sldId="264"/>
            <ac:picMk id="20" creationId="{5CE371A2-93B1-DA40-A657-73755AF80DAA}"/>
          </ac:picMkLst>
        </pc:picChg>
        <pc:cxnChg chg="add mod">
          <ac:chgData name="Tarun Kalluri" userId="4d671ed9-7007-420d-a9c9-4f5309ea5251" providerId="ADAL" clId="{50F65886-9A16-EE43-82CD-62C5A640195D}" dt="2020-04-27T09:04:31.210" v="186" actId="11529"/>
          <ac:cxnSpMkLst>
            <pc:docMk/>
            <pc:sldMk cId="1133657097" sldId="264"/>
            <ac:cxnSpMk id="22" creationId="{442F6757-7396-454D-AF66-A83AF0E04A84}"/>
          </ac:cxnSpMkLst>
        </pc:cxnChg>
        <pc:cxnChg chg="add mod">
          <ac:chgData name="Tarun Kalluri" userId="4d671ed9-7007-420d-a9c9-4f5309ea5251" providerId="ADAL" clId="{50F65886-9A16-EE43-82CD-62C5A640195D}" dt="2020-04-27T09:04:41.067" v="187"/>
          <ac:cxnSpMkLst>
            <pc:docMk/>
            <pc:sldMk cId="1133657097" sldId="264"/>
            <ac:cxnSpMk id="27" creationId="{3D6AEA05-E023-8042-AB66-8877EA3EA368}"/>
          </ac:cxnSpMkLst>
        </pc:cxnChg>
        <pc:cxnChg chg="add mod">
          <ac:chgData name="Tarun Kalluri" userId="4d671ed9-7007-420d-a9c9-4f5309ea5251" providerId="ADAL" clId="{50F65886-9A16-EE43-82CD-62C5A640195D}" dt="2020-04-27T09:05:36.579" v="188"/>
          <ac:cxnSpMkLst>
            <pc:docMk/>
            <pc:sldMk cId="1133657097" sldId="264"/>
            <ac:cxnSpMk id="29" creationId="{D0656E87-AC5B-6C43-80BB-7589E4F61FE7}"/>
          </ac:cxnSpMkLst>
        </pc:cxnChg>
        <pc:cxnChg chg="add mod">
          <ac:chgData name="Tarun Kalluri" userId="4d671ed9-7007-420d-a9c9-4f5309ea5251" providerId="ADAL" clId="{50F65886-9A16-EE43-82CD-62C5A640195D}" dt="2020-04-27T09:05:42.434" v="189"/>
          <ac:cxnSpMkLst>
            <pc:docMk/>
            <pc:sldMk cId="1133657097" sldId="264"/>
            <ac:cxnSpMk id="30" creationId="{74A2753E-C856-584D-9F84-ABC12143587D}"/>
          </ac:cxnSpMkLst>
        </pc:cxnChg>
        <pc:cxnChg chg="add del mod">
          <ac:chgData name="Tarun Kalluri" userId="4d671ed9-7007-420d-a9c9-4f5309ea5251" providerId="ADAL" clId="{50F65886-9A16-EE43-82CD-62C5A640195D}" dt="2020-04-27T09:07:10.167" v="193" actId="11529"/>
          <ac:cxnSpMkLst>
            <pc:docMk/>
            <pc:sldMk cId="1133657097" sldId="264"/>
            <ac:cxnSpMk id="32" creationId="{D7031BCD-851B-6B4F-8D7D-73782BE76A96}"/>
          </ac:cxnSpMkLst>
        </pc:cxnChg>
        <pc:cxnChg chg="add del mod">
          <ac:chgData name="Tarun Kalluri" userId="4d671ed9-7007-420d-a9c9-4f5309ea5251" providerId="ADAL" clId="{50F65886-9A16-EE43-82CD-62C5A640195D}" dt="2020-04-27T09:07:09.690" v="192" actId="11529"/>
          <ac:cxnSpMkLst>
            <pc:docMk/>
            <pc:sldMk cId="1133657097" sldId="264"/>
            <ac:cxnSpMk id="34" creationId="{4F81FAF0-4F3A-D744-871F-024A53C936D6}"/>
          </ac:cxnSpMkLst>
        </pc:cxnChg>
        <pc:cxnChg chg="add mod">
          <ac:chgData name="Tarun Kalluri" userId="4d671ed9-7007-420d-a9c9-4f5309ea5251" providerId="ADAL" clId="{50F65886-9A16-EE43-82CD-62C5A640195D}" dt="2020-04-27T09:07:20.250" v="194" actId="11529"/>
          <ac:cxnSpMkLst>
            <pc:docMk/>
            <pc:sldMk cId="1133657097" sldId="264"/>
            <ac:cxnSpMk id="36" creationId="{38DF7190-9E81-EB4C-BBF4-08D253888CB2}"/>
          </ac:cxnSpMkLst>
        </pc:cxnChg>
      </pc:sldChg>
      <pc:sldChg chg="addSp modSp add modTransition">
        <pc:chgData name="Tarun Kalluri" userId="4d671ed9-7007-420d-a9c9-4f5309ea5251" providerId="ADAL" clId="{50F65886-9A16-EE43-82CD-62C5A640195D}" dt="2020-05-01T08:29:32.943" v="2062" actId="207"/>
        <pc:sldMkLst>
          <pc:docMk/>
          <pc:sldMk cId="1611739707" sldId="265"/>
        </pc:sldMkLst>
        <pc:spChg chg="mod">
          <ac:chgData name="Tarun Kalluri" userId="4d671ed9-7007-420d-a9c9-4f5309ea5251" providerId="ADAL" clId="{50F65886-9A16-EE43-82CD-62C5A640195D}" dt="2020-05-01T08:29:32.943" v="2062" actId="207"/>
          <ac:spMkLst>
            <pc:docMk/>
            <pc:sldMk cId="1611739707" sldId="265"/>
            <ac:spMk id="2" creationId="{38E0E236-634A-614C-AB2F-FF5CEC29F63F}"/>
          </ac:spMkLst>
        </pc:spChg>
        <pc:spChg chg="mod">
          <ac:chgData name="Tarun Kalluri" userId="4d671ed9-7007-420d-a9c9-4f5309ea5251" providerId="ADAL" clId="{50F65886-9A16-EE43-82CD-62C5A640195D}" dt="2020-04-27T18:25:44.722" v="248" actId="207"/>
          <ac:spMkLst>
            <pc:docMk/>
            <pc:sldMk cId="1611739707" sldId="265"/>
            <ac:spMk id="3" creationId="{9E282CCB-727E-3B4B-A7E7-6323AE0BBDFA}"/>
          </ac:spMkLst>
        </pc:spChg>
        <pc:spChg chg="mod">
          <ac:chgData name="Tarun Kalluri" userId="4d671ed9-7007-420d-a9c9-4f5309ea5251" providerId="ADAL" clId="{50F65886-9A16-EE43-82CD-62C5A640195D}" dt="2020-04-27T09:17:48.606" v="203" actId="207"/>
          <ac:spMkLst>
            <pc:docMk/>
            <pc:sldMk cId="1611739707" sldId="265"/>
            <ac:spMk id="12" creationId="{63AB5167-E3A0-D343-A480-652B6B76981A}"/>
          </ac:spMkLst>
        </pc:spChg>
        <pc:spChg chg="add mod">
          <ac:chgData name="Tarun Kalluri" userId="4d671ed9-7007-420d-a9c9-4f5309ea5251" providerId="ADAL" clId="{50F65886-9A16-EE43-82CD-62C5A640195D}" dt="2020-04-27T09:14:08.099" v="200" actId="767"/>
          <ac:spMkLst>
            <pc:docMk/>
            <pc:sldMk cId="1611739707" sldId="265"/>
            <ac:spMk id="31" creationId="{13DBA095-25D2-E443-82AD-9BA1637FB487}"/>
          </ac:spMkLst>
        </pc:spChg>
        <pc:spChg chg="add mod">
          <ac:chgData name="Tarun Kalluri" userId="4d671ed9-7007-420d-a9c9-4f5309ea5251" providerId="ADAL" clId="{50F65886-9A16-EE43-82CD-62C5A640195D}" dt="2020-04-27T09:11:14.040" v="197"/>
          <ac:spMkLst>
            <pc:docMk/>
            <pc:sldMk cId="1611739707" sldId="265"/>
            <ac:spMk id="33" creationId="{984AE031-B7BB-D645-82B1-8F7B694AF5EC}"/>
          </ac:spMkLst>
        </pc:spChg>
        <pc:spChg chg="add mod">
          <ac:chgData name="Tarun Kalluri" userId="4d671ed9-7007-420d-a9c9-4f5309ea5251" providerId="ADAL" clId="{50F65886-9A16-EE43-82CD-62C5A640195D}" dt="2020-04-27T09:11:14.040" v="197"/>
          <ac:spMkLst>
            <pc:docMk/>
            <pc:sldMk cId="1611739707" sldId="265"/>
            <ac:spMk id="34" creationId="{786A1F42-E0FD-8B4D-AB37-B29207153C4C}"/>
          </ac:spMkLst>
        </pc:spChg>
        <pc:spChg chg="add mod">
          <ac:chgData name="Tarun Kalluri" userId="4d671ed9-7007-420d-a9c9-4f5309ea5251" providerId="ADAL" clId="{50F65886-9A16-EE43-82CD-62C5A640195D}" dt="2020-04-27T09:11:28.493" v="198"/>
          <ac:spMkLst>
            <pc:docMk/>
            <pc:sldMk cId="1611739707" sldId="265"/>
            <ac:spMk id="35" creationId="{C562775D-442B-0C44-B829-B5D49EAB9DAD}"/>
          </ac:spMkLst>
        </pc:spChg>
        <pc:spChg chg="add mod">
          <ac:chgData name="Tarun Kalluri" userId="4d671ed9-7007-420d-a9c9-4f5309ea5251" providerId="ADAL" clId="{50F65886-9A16-EE43-82CD-62C5A640195D}" dt="2020-04-27T09:11:28.493" v="198"/>
          <ac:spMkLst>
            <pc:docMk/>
            <pc:sldMk cId="1611739707" sldId="265"/>
            <ac:spMk id="37" creationId="{6889561F-D745-CC43-B734-F767228013D7}"/>
          </ac:spMkLst>
        </pc:spChg>
        <pc:spChg chg="add mod">
          <ac:chgData name="Tarun Kalluri" userId="4d671ed9-7007-420d-a9c9-4f5309ea5251" providerId="ADAL" clId="{50F65886-9A16-EE43-82CD-62C5A640195D}" dt="2020-04-27T09:12:40.550" v="199"/>
          <ac:spMkLst>
            <pc:docMk/>
            <pc:sldMk cId="1611739707" sldId="265"/>
            <ac:spMk id="38" creationId="{68B04F85-68AC-934C-8475-7BCD33BB08BC}"/>
          </ac:spMkLst>
        </pc:spChg>
        <pc:spChg chg="add mod">
          <ac:chgData name="Tarun Kalluri" userId="4d671ed9-7007-420d-a9c9-4f5309ea5251" providerId="ADAL" clId="{50F65886-9A16-EE43-82CD-62C5A640195D}" dt="2020-04-27T09:15:40.099" v="202" actId="207"/>
          <ac:spMkLst>
            <pc:docMk/>
            <pc:sldMk cId="1611739707" sldId="265"/>
            <ac:spMk id="40" creationId="{560744A9-EFC2-A74B-A75D-9447E8FC33DF}"/>
          </ac:spMkLst>
        </pc:spChg>
        <pc:spChg chg="add mod">
          <ac:chgData name="Tarun Kalluri" userId="4d671ed9-7007-420d-a9c9-4f5309ea5251" providerId="ADAL" clId="{50F65886-9A16-EE43-82CD-62C5A640195D}" dt="2020-04-27T09:15:40.099" v="202" actId="207"/>
          <ac:spMkLst>
            <pc:docMk/>
            <pc:sldMk cId="1611739707" sldId="265"/>
            <ac:spMk id="41" creationId="{9176FFE9-1F23-A142-8893-89D888440761}"/>
          </ac:spMkLst>
        </pc:spChg>
        <pc:spChg chg="add mod">
          <ac:chgData name="Tarun Kalluri" userId="4d671ed9-7007-420d-a9c9-4f5309ea5251" providerId="ADAL" clId="{50F65886-9A16-EE43-82CD-62C5A640195D}" dt="2020-04-27T09:14:29.219" v="201"/>
          <ac:spMkLst>
            <pc:docMk/>
            <pc:sldMk cId="1611739707" sldId="265"/>
            <ac:spMk id="42" creationId="{5C8B1EB2-1CBD-FE4B-85B2-06B67A5EE3F8}"/>
          </ac:spMkLst>
        </pc:spChg>
        <pc:spChg chg="add mod">
          <ac:chgData name="Tarun Kalluri" userId="4d671ed9-7007-420d-a9c9-4f5309ea5251" providerId="ADAL" clId="{50F65886-9A16-EE43-82CD-62C5A640195D}" dt="2020-04-27T09:18:11.145" v="204"/>
          <ac:spMkLst>
            <pc:docMk/>
            <pc:sldMk cId="1611739707" sldId="265"/>
            <ac:spMk id="43" creationId="{F61F8E49-26D5-0343-9A1B-14FE6E5D99A7}"/>
          </ac:spMkLst>
        </pc:spChg>
        <pc:spChg chg="add mod">
          <ac:chgData name="Tarun Kalluri" userId="4d671ed9-7007-420d-a9c9-4f5309ea5251" providerId="ADAL" clId="{50F65886-9A16-EE43-82CD-62C5A640195D}" dt="2020-04-27T09:18:11.145" v="204"/>
          <ac:spMkLst>
            <pc:docMk/>
            <pc:sldMk cId="1611739707" sldId="265"/>
            <ac:spMk id="44" creationId="{E9FF9DAB-3369-DD43-A2D5-59AF74FDAED6}"/>
          </ac:spMkLst>
        </pc:spChg>
      </pc:sldChg>
      <pc:sldChg chg="addSp modSp add">
        <pc:chgData name="Tarun Kalluri" userId="4d671ed9-7007-420d-a9c9-4f5309ea5251" providerId="ADAL" clId="{50F65886-9A16-EE43-82CD-62C5A640195D}" dt="2020-05-01T08:29:39.799" v="2063" actId="207"/>
        <pc:sldMkLst>
          <pc:docMk/>
          <pc:sldMk cId="2303038051" sldId="266"/>
        </pc:sldMkLst>
        <pc:spChg chg="mod">
          <ac:chgData name="Tarun Kalluri" userId="4d671ed9-7007-420d-a9c9-4f5309ea5251" providerId="ADAL" clId="{50F65886-9A16-EE43-82CD-62C5A640195D}" dt="2020-05-01T08:29:39.799" v="2063" actId="207"/>
          <ac:spMkLst>
            <pc:docMk/>
            <pc:sldMk cId="2303038051" sldId="266"/>
            <ac:spMk id="2" creationId="{38E0E236-634A-614C-AB2F-FF5CEC29F63F}"/>
          </ac:spMkLst>
        </pc:spChg>
        <pc:spChg chg="add mod">
          <ac:chgData name="Tarun Kalluri" userId="4d671ed9-7007-420d-a9c9-4f5309ea5251" providerId="ADAL" clId="{50F65886-9A16-EE43-82CD-62C5A640195D}" dt="2020-04-27T18:59:08.968" v="252" actId="11529"/>
          <ac:spMkLst>
            <pc:docMk/>
            <pc:sldMk cId="2303038051" sldId="266"/>
            <ac:spMk id="49" creationId="{A657764E-2228-D04B-BC17-4CF5603E34F9}"/>
          </ac:spMkLst>
        </pc:spChg>
        <pc:spChg chg="add mod">
          <ac:chgData name="Tarun Kalluri" userId="4d671ed9-7007-420d-a9c9-4f5309ea5251" providerId="ADAL" clId="{50F65886-9A16-EE43-82CD-62C5A640195D}" dt="2020-04-27T18:59:15.679" v="253"/>
          <ac:spMkLst>
            <pc:docMk/>
            <pc:sldMk cId="2303038051" sldId="266"/>
            <ac:spMk id="50" creationId="{C9A279ED-E391-954E-954E-FCDEE30B4F4F}"/>
          </ac:spMkLst>
        </pc:spChg>
        <pc:spChg chg="add mod">
          <ac:chgData name="Tarun Kalluri" userId="4d671ed9-7007-420d-a9c9-4f5309ea5251" providerId="ADAL" clId="{50F65886-9A16-EE43-82CD-62C5A640195D}" dt="2020-04-27T19:02:11.195" v="257"/>
          <ac:spMkLst>
            <pc:docMk/>
            <pc:sldMk cId="2303038051" sldId="266"/>
            <ac:spMk id="55" creationId="{3E8DE1D8-E501-3542-BCA5-00985E7560FD}"/>
          </ac:spMkLst>
        </pc:spChg>
        <pc:spChg chg="add mod">
          <ac:chgData name="Tarun Kalluri" userId="4d671ed9-7007-420d-a9c9-4f5309ea5251" providerId="ADAL" clId="{50F65886-9A16-EE43-82CD-62C5A640195D}" dt="2020-04-27T19:02:34.779" v="258"/>
          <ac:spMkLst>
            <pc:docMk/>
            <pc:sldMk cId="2303038051" sldId="266"/>
            <ac:spMk id="56" creationId="{347F92DE-AD4D-4A4F-8133-713CF42C4E25}"/>
          </ac:spMkLst>
        </pc:spChg>
        <pc:spChg chg="add mod">
          <ac:chgData name="Tarun Kalluri" userId="4d671ed9-7007-420d-a9c9-4f5309ea5251" providerId="ADAL" clId="{50F65886-9A16-EE43-82CD-62C5A640195D}" dt="2020-04-27T19:08:13.960" v="265"/>
          <ac:spMkLst>
            <pc:docMk/>
            <pc:sldMk cId="2303038051" sldId="266"/>
            <ac:spMk id="57" creationId="{247A4B5A-9BB7-0F4E-81C6-74448117EF60}"/>
          </ac:spMkLst>
        </pc:spChg>
        <pc:spChg chg="add mod">
          <ac:chgData name="Tarun Kalluri" userId="4d671ed9-7007-420d-a9c9-4f5309ea5251" providerId="ADAL" clId="{50F65886-9A16-EE43-82CD-62C5A640195D}" dt="2020-04-29T08:13:13.713" v="384" actId="207"/>
          <ac:spMkLst>
            <pc:docMk/>
            <pc:sldMk cId="2303038051" sldId="266"/>
            <ac:spMk id="58" creationId="{FAEE509D-3AC9-C948-BA8E-EC9EBE33E746}"/>
          </ac:spMkLst>
        </pc:spChg>
        <pc:spChg chg="add mod">
          <ac:chgData name="Tarun Kalluri" userId="4d671ed9-7007-420d-a9c9-4f5309ea5251" providerId="ADAL" clId="{50F65886-9A16-EE43-82CD-62C5A640195D}" dt="2020-04-29T08:13:18.834" v="385"/>
          <ac:spMkLst>
            <pc:docMk/>
            <pc:sldMk cId="2303038051" sldId="266"/>
            <ac:spMk id="59" creationId="{A8E28070-EB55-E143-A222-1E62DBC72F92}"/>
          </ac:spMkLst>
        </pc:spChg>
        <pc:picChg chg="add mod">
          <ac:chgData name="Tarun Kalluri" userId="4d671ed9-7007-420d-a9c9-4f5309ea5251" providerId="ADAL" clId="{50F65886-9A16-EE43-82CD-62C5A640195D}" dt="2020-04-27T18:52:58.952" v="249" actId="931"/>
          <ac:picMkLst>
            <pc:docMk/>
            <pc:sldMk cId="2303038051" sldId="266"/>
            <ac:picMk id="6" creationId="{2D63164E-738D-F44C-B7F8-0BD5CD4EFD1E}"/>
          </ac:picMkLst>
        </pc:picChg>
        <pc:picChg chg="add mod">
          <ac:chgData name="Tarun Kalluri" userId="4d671ed9-7007-420d-a9c9-4f5309ea5251" providerId="ADAL" clId="{50F65886-9A16-EE43-82CD-62C5A640195D}" dt="2020-04-27T18:52:58.952" v="249" actId="931"/>
          <ac:picMkLst>
            <pc:docMk/>
            <pc:sldMk cId="2303038051" sldId="266"/>
            <ac:picMk id="10" creationId="{80BE3097-C0EE-FE42-829F-374BD9C02680}"/>
          </ac:picMkLst>
        </pc:picChg>
        <pc:picChg chg="add mod">
          <ac:chgData name="Tarun Kalluri" userId="4d671ed9-7007-420d-a9c9-4f5309ea5251" providerId="ADAL" clId="{50F65886-9A16-EE43-82CD-62C5A640195D}" dt="2020-04-27T18:52:58.952" v="249" actId="931"/>
          <ac:picMkLst>
            <pc:docMk/>
            <pc:sldMk cId="2303038051" sldId="266"/>
            <ac:picMk id="14" creationId="{404F598D-D854-7D4B-AFBA-55946334C674}"/>
          </ac:picMkLst>
        </pc:picChg>
        <pc:picChg chg="add mod">
          <ac:chgData name="Tarun Kalluri" userId="4d671ed9-7007-420d-a9c9-4f5309ea5251" providerId="ADAL" clId="{50F65886-9A16-EE43-82CD-62C5A640195D}" dt="2020-04-27T18:52:58.952" v="249" actId="931"/>
          <ac:picMkLst>
            <pc:docMk/>
            <pc:sldMk cId="2303038051" sldId="266"/>
            <ac:picMk id="16" creationId="{5F60119C-F687-F645-9E53-C74319FA7ACB}"/>
          </ac:picMkLst>
        </pc:picChg>
        <pc:picChg chg="add mod">
          <ac:chgData name="Tarun Kalluri" userId="4d671ed9-7007-420d-a9c9-4f5309ea5251" providerId="ADAL" clId="{50F65886-9A16-EE43-82CD-62C5A640195D}" dt="2020-04-27T18:52:58.952" v="249" actId="931"/>
          <ac:picMkLst>
            <pc:docMk/>
            <pc:sldMk cId="2303038051" sldId="266"/>
            <ac:picMk id="19" creationId="{01C87D67-BA75-8446-B4F3-38DA8F24C45D}"/>
          </ac:picMkLst>
        </pc:picChg>
        <pc:picChg chg="add mod">
          <ac:chgData name="Tarun Kalluri" userId="4d671ed9-7007-420d-a9c9-4f5309ea5251" providerId="ADAL" clId="{50F65886-9A16-EE43-82CD-62C5A640195D}" dt="2020-04-27T18:52:58.952" v="249" actId="931"/>
          <ac:picMkLst>
            <pc:docMk/>
            <pc:sldMk cId="2303038051" sldId="266"/>
            <ac:picMk id="22" creationId="{BDA839AD-56CE-354C-8130-7CF726941AED}"/>
          </ac:picMkLst>
        </pc:picChg>
        <pc:picChg chg="add mod">
          <ac:chgData name="Tarun Kalluri" userId="4d671ed9-7007-420d-a9c9-4f5309ea5251" providerId="ADAL" clId="{50F65886-9A16-EE43-82CD-62C5A640195D}" dt="2020-04-27T18:55:21.851" v="250" actId="931"/>
          <ac:picMkLst>
            <pc:docMk/>
            <pc:sldMk cId="2303038051" sldId="266"/>
            <ac:picMk id="24" creationId="{18840BB2-488A-AD4B-ABA9-ECD06DEB367D}"/>
          </ac:picMkLst>
        </pc:picChg>
        <pc:picChg chg="add mod">
          <ac:chgData name="Tarun Kalluri" userId="4d671ed9-7007-420d-a9c9-4f5309ea5251" providerId="ADAL" clId="{50F65886-9A16-EE43-82CD-62C5A640195D}" dt="2020-04-27T18:56:24.658" v="251" actId="931"/>
          <ac:picMkLst>
            <pc:docMk/>
            <pc:sldMk cId="2303038051" sldId="266"/>
            <ac:picMk id="26" creationId="{0302611E-984C-6446-97AA-B3F719D57014}"/>
          </ac:picMkLst>
        </pc:picChg>
        <pc:picChg chg="add mod">
          <ac:chgData name="Tarun Kalluri" userId="4d671ed9-7007-420d-a9c9-4f5309ea5251" providerId="ADAL" clId="{50F65886-9A16-EE43-82CD-62C5A640195D}" dt="2020-04-27T18:56:24.658" v="251" actId="931"/>
          <ac:picMkLst>
            <pc:docMk/>
            <pc:sldMk cId="2303038051" sldId="266"/>
            <ac:picMk id="28" creationId="{6B78801F-E62D-4340-ADC2-D8BA91949DF6}"/>
          </ac:picMkLst>
        </pc:picChg>
        <pc:picChg chg="add mod">
          <ac:chgData name="Tarun Kalluri" userId="4d671ed9-7007-420d-a9c9-4f5309ea5251" providerId="ADAL" clId="{50F65886-9A16-EE43-82CD-62C5A640195D}" dt="2020-04-27T18:56:24.658" v="251" actId="931"/>
          <ac:picMkLst>
            <pc:docMk/>
            <pc:sldMk cId="2303038051" sldId="266"/>
            <ac:picMk id="30" creationId="{3F2B45FE-115C-1B4C-85B0-0EC37AACF313}"/>
          </ac:picMkLst>
        </pc:picChg>
        <pc:picChg chg="add mod">
          <ac:chgData name="Tarun Kalluri" userId="4d671ed9-7007-420d-a9c9-4f5309ea5251" providerId="ADAL" clId="{50F65886-9A16-EE43-82CD-62C5A640195D}" dt="2020-04-27T18:56:24.658" v="251" actId="931"/>
          <ac:picMkLst>
            <pc:docMk/>
            <pc:sldMk cId="2303038051" sldId="266"/>
            <ac:picMk id="39" creationId="{0FC250AC-0C56-4F4C-B93F-0A6F28F00ECD}"/>
          </ac:picMkLst>
        </pc:picChg>
        <pc:picChg chg="add mod">
          <ac:chgData name="Tarun Kalluri" userId="4d671ed9-7007-420d-a9c9-4f5309ea5251" providerId="ADAL" clId="{50F65886-9A16-EE43-82CD-62C5A640195D}" dt="2020-04-27T18:56:24.658" v="251" actId="931"/>
          <ac:picMkLst>
            <pc:docMk/>
            <pc:sldMk cId="2303038051" sldId="266"/>
            <ac:picMk id="46" creationId="{99CF89BA-5B35-274F-AB6A-997DBC93BCDD}"/>
          </ac:picMkLst>
        </pc:picChg>
        <pc:picChg chg="add mod">
          <ac:chgData name="Tarun Kalluri" userId="4d671ed9-7007-420d-a9c9-4f5309ea5251" providerId="ADAL" clId="{50F65886-9A16-EE43-82CD-62C5A640195D}" dt="2020-04-27T18:56:24.658" v="251" actId="931"/>
          <ac:picMkLst>
            <pc:docMk/>
            <pc:sldMk cId="2303038051" sldId="266"/>
            <ac:picMk id="48" creationId="{C5C08072-E119-F949-88B5-2EB24E9070D8}"/>
          </ac:picMkLst>
        </pc:picChg>
        <pc:cxnChg chg="add mod">
          <ac:chgData name="Tarun Kalluri" userId="4d671ed9-7007-420d-a9c9-4f5309ea5251" providerId="ADAL" clId="{50F65886-9A16-EE43-82CD-62C5A640195D}" dt="2020-04-27T18:59:36.464" v="254" actId="11529"/>
          <ac:cxnSpMkLst>
            <pc:docMk/>
            <pc:sldMk cId="2303038051" sldId="266"/>
            <ac:cxnSpMk id="52" creationId="{C75C265C-3FC4-AA48-AC0D-BB82ECE970B1}"/>
          </ac:cxnSpMkLst>
        </pc:cxnChg>
      </pc:sldChg>
      <pc:sldChg chg="addSp modSp add modTransition">
        <pc:chgData name="Tarun Kalluri" userId="4d671ed9-7007-420d-a9c9-4f5309ea5251" providerId="ADAL" clId="{50F65886-9A16-EE43-82CD-62C5A640195D}" dt="2020-05-01T17:34:10.149" v="2198"/>
        <pc:sldMkLst>
          <pc:docMk/>
          <pc:sldMk cId="233983509" sldId="267"/>
        </pc:sldMkLst>
        <pc:spChg chg="mod">
          <ac:chgData name="Tarun Kalluri" userId="4d671ed9-7007-420d-a9c9-4f5309ea5251" providerId="ADAL" clId="{50F65886-9A16-EE43-82CD-62C5A640195D}" dt="2020-05-01T08:29:45.685" v="2064" actId="207"/>
          <ac:spMkLst>
            <pc:docMk/>
            <pc:sldMk cId="233983509" sldId="267"/>
            <ac:spMk id="2" creationId="{38E0E236-634A-614C-AB2F-FF5CEC29F63F}"/>
          </ac:spMkLst>
        </pc:spChg>
        <pc:spChg chg="add mod">
          <ac:chgData name="Tarun Kalluri" userId="4d671ed9-7007-420d-a9c9-4f5309ea5251" providerId="ADAL" clId="{50F65886-9A16-EE43-82CD-62C5A640195D}" dt="2020-04-27T23:02:25.574" v="347" actId="207"/>
          <ac:spMkLst>
            <pc:docMk/>
            <pc:sldMk cId="233983509" sldId="267"/>
            <ac:spMk id="3" creationId="{C58A303A-395B-3549-A35C-251DFDA48531}"/>
          </ac:spMkLst>
        </pc:spChg>
        <pc:spChg chg="add mod">
          <ac:chgData name="Tarun Kalluri" userId="4d671ed9-7007-420d-a9c9-4f5309ea5251" providerId="ADAL" clId="{50F65886-9A16-EE43-82CD-62C5A640195D}" dt="2020-04-27T19:33:30.830" v="336"/>
          <ac:spMkLst>
            <pc:docMk/>
            <pc:sldMk cId="233983509" sldId="267"/>
            <ac:spMk id="33" creationId="{ABACB520-B716-F74F-9669-F713E19041D0}"/>
          </ac:spMkLst>
        </pc:spChg>
        <pc:picChg chg="add mod">
          <ac:chgData name="Tarun Kalluri" userId="4d671ed9-7007-420d-a9c9-4f5309ea5251" providerId="ADAL" clId="{50F65886-9A16-EE43-82CD-62C5A640195D}" dt="2020-04-27T19:09:06.312" v="266" actId="931"/>
          <ac:picMkLst>
            <pc:docMk/>
            <pc:sldMk cId="233983509" sldId="267"/>
            <ac:picMk id="5" creationId="{02C76BA0-145F-C043-8DBF-E1DB10EAE13A}"/>
          </ac:picMkLst>
        </pc:picChg>
        <pc:picChg chg="add mod">
          <ac:chgData name="Tarun Kalluri" userId="4d671ed9-7007-420d-a9c9-4f5309ea5251" providerId="ADAL" clId="{50F65886-9A16-EE43-82CD-62C5A640195D}" dt="2020-04-27T19:09:39.651" v="267" actId="931"/>
          <ac:picMkLst>
            <pc:docMk/>
            <pc:sldMk cId="233983509" sldId="267"/>
            <ac:picMk id="7" creationId="{D155534C-2E60-5048-99D7-534C408DEA7F}"/>
          </ac:picMkLst>
        </pc:picChg>
        <pc:picChg chg="add mod">
          <ac:chgData name="Tarun Kalluri" userId="4d671ed9-7007-420d-a9c9-4f5309ea5251" providerId="ADAL" clId="{50F65886-9A16-EE43-82CD-62C5A640195D}" dt="2020-04-27T19:09:39.651" v="267" actId="931"/>
          <ac:picMkLst>
            <pc:docMk/>
            <pc:sldMk cId="233983509" sldId="267"/>
            <ac:picMk id="9" creationId="{BC838AA9-8FBC-274A-A0E4-C0D790D4E064}"/>
          </ac:picMkLst>
        </pc:picChg>
        <pc:picChg chg="add mod">
          <ac:chgData name="Tarun Kalluri" userId="4d671ed9-7007-420d-a9c9-4f5309ea5251" providerId="ADAL" clId="{50F65886-9A16-EE43-82CD-62C5A640195D}" dt="2020-04-27T19:09:57.187" v="268"/>
          <ac:picMkLst>
            <pc:docMk/>
            <pc:sldMk cId="233983509" sldId="267"/>
            <ac:picMk id="27" creationId="{3568C210-D6FD-A54D-A70A-E539E8025704}"/>
          </ac:picMkLst>
        </pc:picChg>
        <pc:picChg chg="add mod">
          <ac:chgData name="Tarun Kalluri" userId="4d671ed9-7007-420d-a9c9-4f5309ea5251" providerId="ADAL" clId="{50F65886-9A16-EE43-82CD-62C5A640195D}" dt="2020-04-27T19:09:57.187" v="268"/>
          <ac:picMkLst>
            <pc:docMk/>
            <pc:sldMk cId="233983509" sldId="267"/>
            <ac:picMk id="29" creationId="{D54101D0-2D18-1E4D-8D9A-C91A28C3042F}"/>
          </ac:picMkLst>
        </pc:picChg>
        <pc:picChg chg="add mod">
          <ac:chgData name="Tarun Kalluri" userId="4d671ed9-7007-420d-a9c9-4f5309ea5251" providerId="ADAL" clId="{50F65886-9A16-EE43-82CD-62C5A640195D}" dt="2020-04-27T19:09:57.187" v="268"/>
          <ac:picMkLst>
            <pc:docMk/>
            <pc:sldMk cId="233983509" sldId="267"/>
            <ac:picMk id="31" creationId="{3FCECE83-F275-4B40-8B97-30900EF3BFA0}"/>
          </ac:picMkLst>
        </pc:picChg>
        <pc:picChg chg="add mod">
          <ac:chgData name="Tarun Kalluri" userId="4d671ed9-7007-420d-a9c9-4f5309ea5251" providerId="ADAL" clId="{50F65886-9A16-EE43-82CD-62C5A640195D}" dt="2020-04-27T19:09:57.187" v="268"/>
          <ac:picMkLst>
            <pc:docMk/>
            <pc:sldMk cId="233983509" sldId="267"/>
            <ac:picMk id="32" creationId="{BF5992FD-A35E-EA48-A953-84B02A8201C9}"/>
          </ac:picMkLst>
        </pc:picChg>
      </pc:sldChg>
      <pc:sldChg chg="addSp modSp add">
        <pc:chgData name="Tarun Kalluri" userId="4d671ed9-7007-420d-a9c9-4f5309ea5251" providerId="ADAL" clId="{50F65886-9A16-EE43-82CD-62C5A640195D}" dt="2020-05-01T08:29:49.189" v="2065" actId="207"/>
        <pc:sldMkLst>
          <pc:docMk/>
          <pc:sldMk cId="1591119622" sldId="268"/>
        </pc:sldMkLst>
        <pc:spChg chg="mod">
          <ac:chgData name="Tarun Kalluri" userId="4d671ed9-7007-420d-a9c9-4f5309ea5251" providerId="ADAL" clId="{50F65886-9A16-EE43-82CD-62C5A640195D}" dt="2020-05-01T08:29:49.189" v="2065" actId="207"/>
          <ac:spMkLst>
            <pc:docMk/>
            <pc:sldMk cId="1591119622" sldId="268"/>
            <ac:spMk id="2" creationId="{38E0E236-634A-614C-AB2F-FF5CEC29F63F}"/>
          </ac:spMkLst>
        </pc:spChg>
        <pc:spChg chg="mod">
          <ac:chgData name="Tarun Kalluri" userId="4d671ed9-7007-420d-a9c9-4f5309ea5251" providerId="ADAL" clId="{50F65886-9A16-EE43-82CD-62C5A640195D}" dt="2020-04-27T19:28:15.450" v="330"/>
          <ac:spMkLst>
            <pc:docMk/>
            <pc:sldMk cId="1591119622" sldId="268"/>
            <ac:spMk id="3" creationId="{C58A303A-395B-3549-A35C-251DFDA48531}"/>
          </ac:spMkLst>
        </pc:spChg>
        <pc:spChg chg="add mod">
          <ac:chgData name="Tarun Kalluri" userId="4d671ed9-7007-420d-a9c9-4f5309ea5251" providerId="ADAL" clId="{50F65886-9A16-EE43-82CD-62C5A640195D}" dt="2020-04-27T19:36:59.208" v="337"/>
          <ac:spMkLst>
            <pc:docMk/>
            <pc:sldMk cId="1591119622" sldId="268"/>
            <ac:spMk id="11" creationId="{09D186BA-314C-084F-B413-15478C149EB8}"/>
          </ac:spMkLst>
        </pc:spChg>
        <pc:picChg chg="add mod">
          <ac:chgData name="Tarun Kalluri" userId="4d671ed9-7007-420d-a9c9-4f5309ea5251" providerId="ADAL" clId="{50F65886-9A16-EE43-82CD-62C5A640195D}" dt="2020-04-27T19:29:22.896" v="331" actId="931"/>
          <ac:picMkLst>
            <pc:docMk/>
            <pc:sldMk cId="1591119622" sldId="268"/>
            <ac:picMk id="6" creationId="{9D706800-0DB6-634A-8E81-F1E0A075D89C}"/>
          </ac:picMkLst>
        </pc:picChg>
      </pc:sldChg>
      <pc:sldChg chg="addSp modSp add">
        <pc:chgData name="Tarun Kalluri" userId="4d671ed9-7007-420d-a9c9-4f5309ea5251" providerId="ADAL" clId="{50F65886-9A16-EE43-82CD-62C5A640195D}" dt="2020-05-01T08:30:58.595" v="2092" actId="207"/>
        <pc:sldMkLst>
          <pc:docMk/>
          <pc:sldMk cId="3529558639" sldId="269"/>
        </pc:sldMkLst>
        <pc:spChg chg="mod">
          <ac:chgData name="Tarun Kalluri" userId="4d671ed9-7007-420d-a9c9-4f5309ea5251" providerId="ADAL" clId="{50F65886-9A16-EE43-82CD-62C5A640195D}" dt="2020-05-01T08:30:58.595" v="2092" actId="207"/>
          <ac:spMkLst>
            <pc:docMk/>
            <pc:sldMk cId="3529558639" sldId="269"/>
            <ac:spMk id="2" creationId="{38E0E236-634A-614C-AB2F-FF5CEC29F63F}"/>
          </ac:spMkLst>
        </pc:spChg>
        <pc:spChg chg="mod">
          <ac:chgData name="Tarun Kalluri" userId="4d671ed9-7007-420d-a9c9-4f5309ea5251" providerId="ADAL" clId="{50F65886-9A16-EE43-82CD-62C5A640195D}" dt="2020-04-27T19:43:00.742" v="340" actId="207"/>
          <ac:spMkLst>
            <pc:docMk/>
            <pc:sldMk cId="3529558639" sldId="269"/>
            <ac:spMk id="3" creationId="{C58A303A-395B-3549-A35C-251DFDA48531}"/>
          </ac:spMkLst>
        </pc:spChg>
        <pc:spChg chg="add mod">
          <ac:chgData name="Tarun Kalluri" userId="4d671ed9-7007-420d-a9c9-4f5309ea5251" providerId="ADAL" clId="{50F65886-9A16-EE43-82CD-62C5A640195D}" dt="2020-04-27T19:37:14.741" v="338"/>
          <ac:spMkLst>
            <pc:docMk/>
            <pc:sldMk cId="3529558639" sldId="269"/>
            <ac:spMk id="5" creationId="{8F0C601D-794D-2547-87CA-81DD7C1A2833}"/>
          </ac:spMkLst>
        </pc:spChg>
        <pc:spChg chg="add mod">
          <ac:chgData name="Tarun Kalluri" userId="4d671ed9-7007-420d-a9c9-4f5309ea5251" providerId="ADAL" clId="{50F65886-9A16-EE43-82CD-62C5A640195D}" dt="2020-04-27T19:47:36.160" v="343"/>
          <ac:spMkLst>
            <pc:docMk/>
            <pc:sldMk cId="3529558639" sldId="269"/>
            <ac:spMk id="10" creationId="{E5FD51BC-4048-DA4B-8EB3-77D77C7D0984}"/>
          </ac:spMkLst>
        </pc:spChg>
        <pc:spChg chg="add mod">
          <ac:chgData name="Tarun Kalluri" userId="4d671ed9-7007-420d-a9c9-4f5309ea5251" providerId="ADAL" clId="{50F65886-9A16-EE43-82CD-62C5A640195D}" dt="2020-04-27T19:47:51.353" v="344"/>
          <ac:spMkLst>
            <pc:docMk/>
            <pc:sldMk cId="3529558639" sldId="269"/>
            <ac:spMk id="11" creationId="{47A9C546-45DA-2A45-BD9F-F5405D6A802B}"/>
          </ac:spMkLst>
        </pc:spChg>
        <pc:spChg chg="add mod">
          <ac:chgData name="Tarun Kalluri" userId="4d671ed9-7007-420d-a9c9-4f5309ea5251" providerId="ADAL" clId="{50F65886-9A16-EE43-82CD-62C5A640195D}" dt="2020-04-29T08:26:36.900" v="400" actId="207"/>
          <ac:spMkLst>
            <pc:docMk/>
            <pc:sldMk cId="3529558639" sldId="269"/>
            <ac:spMk id="19" creationId="{FAAABF9D-E544-3945-BE43-1605BB67B734}"/>
          </ac:spMkLst>
        </pc:spChg>
        <pc:spChg chg="add mod">
          <ac:chgData name="Tarun Kalluri" userId="4d671ed9-7007-420d-a9c9-4f5309ea5251" providerId="ADAL" clId="{50F65886-9A16-EE43-82CD-62C5A640195D}" dt="2020-04-29T08:25:23.048" v="398" actId="11529"/>
          <ac:spMkLst>
            <pc:docMk/>
            <pc:sldMk cId="3529558639" sldId="269"/>
            <ac:spMk id="20" creationId="{97094EDA-6F15-4743-9B82-C825A0BDFECA}"/>
          </ac:spMkLst>
        </pc:spChg>
        <pc:picChg chg="add mod">
          <ac:chgData name="Tarun Kalluri" userId="4d671ed9-7007-420d-a9c9-4f5309ea5251" providerId="ADAL" clId="{50F65886-9A16-EE43-82CD-62C5A640195D}" dt="2020-04-27T19:44:02.220" v="341" actId="931"/>
          <ac:picMkLst>
            <pc:docMk/>
            <pc:sldMk cId="3529558639" sldId="269"/>
            <ac:picMk id="7" creationId="{EDBBEA58-11E7-2B4E-9B12-8036690CEF33}"/>
          </ac:picMkLst>
        </pc:picChg>
        <pc:picChg chg="add mod">
          <ac:chgData name="Tarun Kalluri" userId="4d671ed9-7007-420d-a9c9-4f5309ea5251" providerId="ADAL" clId="{50F65886-9A16-EE43-82CD-62C5A640195D}" dt="2020-04-27T19:46:41.565" v="342" actId="931"/>
          <ac:picMkLst>
            <pc:docMk/>
            <pc:sldMk cId="3529558639" sldId="269"/>
            <ac:picMk id="9" creationId="{F75AB67D-9870-C54B-BAE1-368FA6C7BB0D}"/>
          </ac:picMkLst>
        </pc:picChg>
        <pc:picChg chg="add mod">
          <ac:chgData name="Tarun Kalluri" userId="4d671ed9-7007-420d-a9c9-4f5309ea5251" providerId="ADAL" clId="{50F65886-9A16-EE43-82CD-62C5A640195D}" dt="2020-04-27T23:09:15.856" v="350" actId="931"/>
          <ac:picMkLst>
            <pc:docMk/>
            <pc:sldMk cId="3529558639" sldId="269"/>
            <ac:picMk id="16" creationId="{BD58E337-695F-904F-B61D-58F1715F47D9}"/>
          </ac:picMkLst>
        </pc:picChg>
        <pc:picChg chg="add mod">
          <ac:chgData name="Tarun Kalluri" userId="4d671ed9-7007-420d-a9c9-4f5309ea5251" providerId="ADAL" clId="{50F65886-9A16-EE43-82CD-62C5A640195D}" dt="2020-04-29T08:17:47.405" v="389" actId="931"/>
          <ac:picMkLst>
            <pc:docMk/>
            <pc:sldMk cId="3529558639" sldId="269"/>
            <ac:picMk id="18" creationId="{DE996209-1934-3647-83CC-50B1B92670E4}"/>
          </ac:picMkLst>
        </pc:picChg>
        <pc:cxnChg chg="add mod">
          <ac:chgData name="Tarun Kalluri" userId="4d671ed9-7007-420d-a9c9-4f5309ea5251" providerId="ADAL" clId="{50F65886-9A16-EE43-82CD-62C5A640195D}" dt="2020-04-27T23:05:21.215" v="348"/>
          <ac:cxnSpMkLst>
            <pc:docMk/>
            <pc:sldMk cId="3529558639" sldId="269"/>
            <ac:cxnSpMk id="12" creationId="{EBC21A6F-C253-D541-98EF-A1E8939CE9CD}"/>
          </ac:cxnSpMkLst>
        </pc:cxnChg>
        <pc:cxnChg chg="add mod">
          <ac:chgData name="Tarun Kalluri" userId="4d671ed9-7007-420d-a9c9-4f5309ea5251" providerId="ADAL" clId="{50F65886-9A16-EE43-82CD-62C5A640195D}" dt="2020-04-27T23:05:49.807" v="349"/>
          <ac:cxnSpMkLst>
            <pc:docMk/>
            <pc:sldMk cId="3529558639" sldId="269"/>
            <ac:cxnSpMk id="14" creationId="{1EBDA096-F3A0-0744-9656-2E8B7AA23508}"/>
          </ac:cxnSpMkLst>
        </pc:cxnChg>
      </pc:sldChg>
      <pc:sldChg chg="addSp modSp add">
        <pc:chgData name="Tarun Kalluri" userId="4d671ed9-7007-420d-a9c9-4f5309ea5251" providerId="ADAL" clId="{50F65886-9A16-EE43-82CD-62C5A640195D}" dt="2020-05-01T08:31:04.096" v="2093" actId="207"/>
        <pc:sldMkLst>
          <pc:docMk/>
          <pc:sldMk cId="1127812924" sldId="270"/>
        </pc:sldMkLst>
        <pc:spChg chg="mod">
          <ac:chgData name="Tarun Kalluri" userId="4d671ed9-7007-420d-a9c9-4f5309ea5251" providerId="ADAL" clId="{50F65886-9A16-EE43-82CD-62C5A640195D}" dt="2020-05-01T08:31:04.096" v="2093" actId="207"/>
          <ac:spMkLst>
            <pc:docMk/>
            <pc:sldMk cId="1127812924" sldId="270"/>
            <ac:spMk id="2" creationId="{38E0E236-634A-614C-AB2F-FF5CEC29F63F}"/>
          </ac:spMkLst>
        </pc:spChg>
        <pc:spChg chg="mod">
          <ac:chgData name="Tarun Kalluri" userId="4d671ed9-7007-420d-a9c9-4f5309ea5251" providerId="ADAL" clId="{50F65886-9A16-EE43-82CD-62C5A640195D}" dt="2020-04-29T08:37:20.201" v="478" actId="207"/>
          <ac:spMkLst>
            <pc:docMk/>
            <pc:sldMk cId="1127812924" sldId="270"/>
            <ac:spMk id="3" creationId="{C58A303A-395B-3549-A35C-251DFDA48531}"/>
          </ac:spMkLst>
        </pc:spChg>
        <pc:spChg chg="add mod">
          <ac:chgData name="Tarun Kalluri" userId="4d671ed9-7007-420d-a9c9-4f5309ea5251" providerId="ADAL" clId="{50F65886-9A16-EE43-82CD-62C5A640195D}" dt="2020-04-29T08:39:06.355" v="480" actId="113"/>
          <ac:spMkLst>
            <pc:docMk/>
            <pc:sldMk cId="1127812924" sldId="270"/>
            <ac:spMk id="4" creationId="{389CE415-0324-7F41-BB66-01AFC9BCEF9A}"/>
          </ac:spMkLst>
        </pc:spChg>
        <pc:spChg chg="add mod">
          <ac:chgData name="Tarun Kalluri" userId="4d671ed9-7007-420d-a9c9-4f5309ea5251" providerId="ADAL" clId="{50F65886-9A16-EE43-82CD-62C5A640195D}" dt="2020-04-29T08:40:14.891" v="484" actId="207"/>
          <ac:spMkLst>
            <pc:docMk/>
            <pc:sldMk cId="1127812924" sldId="270"/>
            <ac:spMk id="6" creationId="{A42CFBC4-CFBC-7645-9350-CBEBBD0FA3B1}"/>
          </ac:spMkLst>
        </pc:spChg>
      </pc:sldChg>
      <pc:sldChg chg="addSp modSp add">
        <pc:chgData name="Tarun Kalluri" userId="4d671ed9-7007-420d-a9c9-4f5309ea5251" providerId="ADAL" clId="{50F65886-9A16-EE43-82CD-62C5A640195D}" dt="2020-05-01T17:22:37.398" v="2197" actId="767"/>
        <pc:sldMkLst>
          <pc:docMk/>
          <pc:sldMk cId="1765596421" sldId="271"/>
        </pc:sldMkLst>
        <pc:spChg chg="mod">
          <ac:chgData name="Tarun Kalluri" userId="4d671ed9-7007-420d-a9c9-4f5309ea5251" providerId="ADAL" clId="{50F65886-9A16-EE43-82CD-62C5A640195D}" dt="2020-05-01T08:29:17.754" v="2059" actId="207"/>
          <ac:spMkLst>
            <pc:docMk/>
            <pc:sldMk cId="1765596421" sldId="271"/>
            <ac:spMk id="2" creationId="{38E0E236-634A-614C-AB2F-FF5CEC29F63F}"/>
          </ac:spMkLst>
        </pc:spChg>
        <pc:spChg chg="mod">
          <ac:chgData name="Tarun Kalluri" userId="4d671ed9-7007-420d-a9c9-4f5309ea5251" providerId="ADAL" clId="{50F65886-9A16-EE43-82CD-62C5A640195D}" dt="2020-04-29T08:01:34.654" v="362" actId="207"/>
          <ac:spMkLst>
            <pc:docMk/>
            <pc:sldMk cId="1765596421" sldId="271"/>
            <ac:spMk id="3" creationId="{2E1D6BE4-0FC3-E140-BD54-0BE93B7E835C}"/>
          </ac:spMkLst>
        </pc:spChg>
        <pc:spChg chg="mod">
          <ac:chgData name="Tarun Kalluri" userId="4d671ed9-7007-420d-a9c9-4f5309ea5251" providerId="ADAL" clId="{50F65886-9A16-EE43-82CD-62C5A640195D}" dt="2020-04-29T08:09:19.123" v="381" actId="207"/>
          <ac:spMkLst>
            <pc:docMk/>
            <pc:sldMk cId="1765596421" sldId="271"/>
            <ac:spMk id="4" creationId="{683C4E22-F4A7-154A-A284-998C5F3CAD23}"/>
          </ac:spMkLst>
        </pc:spChg>
        <pc:spChg chg="add mod">
          <ac:chgData name="Tarun Kalluri" userId="4d671ed9-7007-420d-a9c9-4f5309ea5251" providerId="ADAL" clId="{50F65886-9A16-EE43-82CD-62C5A640195D}" dt="2020-04-29T08:09:19.123" v="381" actId="207"/>
          <ac:spMkLst>
            <pc:docMk/>
            <pc:sldMk cId="1765596421" sldId="271"/>
            <ac:spMk id="7" creationId="{17440F56-6440-654B-B881-F9332E15CBC3}"/>
          </ac:spMkLst>
        </pc:spChg>
        <pc:spChg chg="add mod">
          <ac:chgData name="Tarun Kalluri" userId="4d671ed9-7007-420d-a9c9-4f5309ea5251" providerId="ADAL" clId="{50F65886-9A16-EE43-82CD-62C5A640195D}" dt="2020-04-29T08:09:19.123" v="381" actId="207"/>
          <ac:spMkLst>
            <pc:docMk/>
            <pc:sldMk cId="1765596421" sldId="271"/>
            <ac:spMk id="8" creationId="{DDE44A05-6F80-4F47-8F65-3F75D60C267B}"/>
          </ac:spMkLst>
        </pc:spChg>
        <pc:spChg chg="add mod">
          <ac:chgData name="Tarun Kalluri" userId="4d671ed9-7007-420d-a9c9-4f5309ea5251" providerId="ADAL" clId="{50F65886-9A16-EE43-82CD-62C5A640195D}" dt="2020-05-01T17:22:37.398" v="2197" actId="767"/>
          <ac:spMkLst>
            <pc:docMk/>
            <pc:sldMk cId="1765596421" sldId="271"/>
            <ac:spMk id="17" creationId="{5D7C290D-FDCD-8D46-8B27-716F740CB1B8}"/>
          </ac:spMkLst>
        </pc:spChg>
        <pc:picChg chg="add mod">
          <ac:chgData name="Tarun Kalluri" userId="4d671ed9-7007-420d-a9c9-4f5309ea5251" providerId="ADAL" clId="{50F65886-9A16-EE43-82CD-62C5A640195D}" dt="2020-04-29T08:03:37.205" v="364" actId="931"/>
          <ac:picMkLst>
            <pc:docMk/>
            <pc:sldMk cId="1765596421" sldId="271"/>
            <ac:picMk id="9" creationId="{20D28416-7539-E543-A303-181EC2478AE0}"/>
          </ac:picMkLst>
        </pc:picChg>
        <pc:picChg chg="add mod">
          <ac:chgData name="Tarun Kalluri" userId="4d671ed9-7007-420d-a9c9-4f5309ea5251" providerId="ADAL" clId="{50F65886-9A16-EE43-82CD-62C5A640195D}" dt="2020-04-29T08:07:59.833" v="379" actId="931"/>
          <ac:picMkLst>
            <pc:docMk/>
            <pc:sldMk cId="1765596421" sldId="271"/>
            <ac:picMk id="14" creationId="{137601F7-942B-A94A-9788-CE471A86A007}"/>
          </ac:picMkLst>
        </pc:picChg>
        <pc:picChg chg="add mod">
          <ac:chgData name="Tarun Kalluri" userId="4d671ed9-7007-420d-a9c9-4f5309ea5251" providerId="ADAL" clId="{50F65886-9A16-EE43-82CD-62C5A640195D}" dt="2020-04-29T08:09:00.098" v="380" actId="931"/>
          <ac:picMkLst>
            <pc:docMk/>
            <pc:sldMk cId="1765596421" sldId="271"/>
            <ac:picMk id="16" creationId="{0E96560B-8041-9A4D-B97C-E39444C4867F}"/>
          </ac:picMkLst>
        </pc:picChg>
      </pc:sldChg>
      <pc:sldChg chg="addSp modSp add">
        <pc:chgData name="Tarun Kalluri" userId="4d671ed9-7007-420d-a9c9-4f5309ea5251" providerId="ADAL" clId="{50F65886-9A16-EE43-82CD-62C5A640195D}" dt="2020-05-01T08:31:13.790" v="2095" actId="207"/>
        <pc:sldMkLst>
          <pc:docMk/>
          <pc:sldMk cId="802750009" sldId="272"/>
        </pc:sldMkLst>
        <pc:spChg chg="mod">
          <ac:chgData name="Tarun Kalluri" userId="4d671ed9-7007-420d-a9c9-4f5309ea5251" providerId="ADAL" clId="{50F65886-9A16-EE43-82CD-62C5A640195D}" dt="2020-05-01T08:31:13.790" v="2095" actId="207"/>
          <ac:spMkLst>
            <pc:docMk/>
            <pc:sldMk cId="802750009" sldId="272"/>
            <ac:spMk id="2" creationId="{38E0E236-634A-614C-AB2F-FF5CEC29F63F}"/>
          </ac:spMkLst>
        </pc:spChg>
        <pc:spChg chg="add mod">
          <ac:chgData name="Tarun Kalluri" userId="4d671ed9-7007-420d-a9c9-4f5309ea5251" providerId="ADAL" clId="{50F65886-9A16-EE43-82CD-62C5A640195D}" dt="2020-04-29T08:56:06.063" v="490" actId="207"/>
          <ac:spMkLst>
            <pc:docMk/>
            <pc:sldMk cId="802750009" sldId="272"/>
            <ac:spMk id="12" creationId="{F0BCAD4A-C579-7B4D-9C4F-1EE4359549F0}"/>
          </ac:spMkLst>
        </pc:spChg>
        <pc:spChg chg="add mod">
          <ac:chgData name="Tarun Kalluri" userId="4d671ed9-7007-420d-a9c9-4f5309ea5251" providerId="ADAL" clId="{50F65886-9A16-EE43-82CD-62C5A640195D}" dt="2020-04-29T08:56:26.159" v="491" actId="11529"/>
          <ac:spMkLst>
            <pc:docMk/>
            <pc:sldMk cId="802750009" sldId="272"/>
            <ac:spMk id="13" creationId="{D0718532-11F0-1D4F-9110-8F8CC7D378F6}"/>
          </ac:spMkLst>
        </pc:spChg>
        <pc:spChg chg="add mod">
          <ac:chgData name="Tarun Kalluri" userId="4d671ed9-7007-420d-a9c9-4f5309ea5251" providerId="ADAL" clId="{50F65886-9A16-EE43-82CD-62C5A640195D}" dt="2020-04-29T08:57:22.422" v="494" actId="207"/>
          <ac:spMkLst>
            <pc:docMk/>
            <pc:sldMk cId="802750009" sldId="272"/>
            <ac:spMk id="14" creationId="{FE02DAF9-21A7-3E46-861F-5AB805B51F0F}"/>
          </ac:spMkLst>
        </pc:spChg>
        <pc:spChg chg="add mod">
          <ac:chgData name="Tarun Kalluri" userId="4d671ed9-7007-420d-a9c9-4f5309ea5251" providerId="ADAL" clId="{50F65886-9A16-EE43-82CD-62C5A640195D}" dt="2020-04-29T09:02:55.170" v="531" actId="207"/>
          <ac:spMkLst>
            <pc:docMk/>
            <pc:sldMk cId="802750009" sldId="272"/>
            <ac:spMk id="15" creationId="{D809F502-1C71-6A4A-86C4-F7EAF6903E2B}"/>
          </ac:spMkLst>
        </pc:spChg>
        <pc:spChg chg="add mod">
          <ac:chgData name="Tarun Kalluri" userId="4d671ed9-7007-420d-a9c9-4f5309ea5251" providerId="ADAL" clId="{50F65886-9A16-EE43-82CD-62C5A640195D}" dt="2020-04-29T08:59:38.989" v="510" actId="171"/>
          <ac:spMkLst>
            <pc:docMk/>
            <pc:sldMk cId="802750009" sldId="272"/>
            <ac:spMk id="22" creationId="{9C44364F-B69F-B54B-BDF6-ED806257E46B}"/>
          </ac:spMkLst>
        </pc:spChg>
        <pc:spChg chg="add mod">
          <ac:chgData name="Tarun Kalluri" userId="4d671ed9-7007-420d-a9c9-4f5309ea5251" providerId="ADAL" clId="{50F65886-9A16-EE43-82CD-62C5A640195D}" dt="2020-04-29T09:02:33.290" v="529" actId="171"/>
          <ac:spMkLst>
            <pc:docMk/>
            <pc:sldMk cId="802750009" sldId="272"/>
            <ac:spMk id="33" creationId="{42F06A91-7765-5146-AAC1-F88F8976A95E}"/>
          </ac:spMkLst>
        </pc:spChg>
        <pc:spChg chg="add mod">
          <ac:chgData name="Tarun Kalluri" userId="4d671ed9-7007-420d-a9c9-4f5309ea5251" providerId="ADAL" clId="{50F65886-9A16-EE43-82CD-62C5A640195D}" dt="2020-04-29T09:04:00.161" v="533" actId="207"/>
          <ac:spMkLst>
            <pc:docMk/>
            <pc:sldMk cId="802750009" sldId="272"/>
            <ac:spMk id="34" creationId="{EF4022CE-DF57-4843-9E54-60584D58282B}"/>
          </ac:spMkLst>
        </pc:spChg>
        <pc:spChg chg="add mod">
          <ac:chgData name="Tarun Kalluri" userId="4d671ed9-7007-420d-a9c9-4f5309ea5251" providerId="ADAL" clId="{50F65886-9A16-EE43-82CD-62C5A640195D}" dt="2020-04-29T09:10:47.886" v="536" actId="767"/>
          <ac:spMkLst>
            <pc:docMk/>
            <pc:sldMk cId="802750009" sldId="272"/>
            <ac:spMk id="38" creationId="{14FB5576-DECD-9F46-BD00-844DC14B4DAA}"/>
          </ac:spMkLst>
        </pc:spChg>
        <pc:spChg chg="add mod">
          <ac:chgData name="Tarun Kalluri" userId="4d671ed9-7007-420d-a9c9-4f5309ea5251" providerId="ADAL" clId="{50F65886-9A16-EE43-82CD-62C5A640195D}" dt="2020-04-29T09:11:00.554" v="537"/>
          <ac:spMkLst>
            <pc:docMk/>
            <pc:sldMk cId="802750009" sldId="272"/>
            <ac:spMk id="39" creationId="{D34044BC-E24E-914A-8687-B179831CC451}"/>
          </ac:spMkLst>
        </pc:spChg>
        <pc:spChg chg="add mod">
          <ac:chgData name="Tarun Kalluri" userId="4d671ed9-7007-420d-a9c9-4f5309ea5251" providerId="ADAL" clId="{50F65886-9A16-EE43-82CD-62C5A640195D}" dt="2020-04-29T22:16:33.350" v="1277" actId="11529"/>
          <ac:spMkLst>
            <pc:docMk/>
            <pc:sldMk cId="802750009" sldId="272"/>
            <ac:spMk id="40" creationId="{47BC90C0-D199-574F-A3F4-81E2A326D147}"/>
          </ac:spMkLst>
        </pc:spChg>
        <pc:spChg chg="add mod">
          <ac:chgData name="Tarun Kalluri" userId="4d671ed9-7007-420d-a9c9-4f5309ea5251" providerId="ADAL" clId="{50F65886-9A16-EE43-82CD-62C5A640195D}" dt="2020-04-29T22:21:49.842" v="1320" actId="207"/>
          <ac:spMkLst>
            <pc:docMk/>
            <pc:sldMk cId="802750009" sldId="272"/>
            <ac:spMk id="41" creationId="{98363861-A149-8843-BAB2-E1B8CA7D130B}"/>
          </ac:spMkLst>
        </pc:spChg>
        <pc:spChg chg="add mod">
          <ac:chgData name="Tarun Kalluri" userId="4d671ed9-7007-420d-a9c9-4f5309ea5251" providerId="ADAL" clId="{50F65886-9A16-EE43-82CD-62C5A640195D}" dt="2020-04-29T22:18:48.730" v="1284" actId="11529"/>
          <ac:spMkLst>
            <pc:docMk/>
            <pc:sldMk cId="802750009" sldId="272"/>
            <ac:spMk id="42" creationId="{F578F294-85FF-0B4A-B283-FF73471C6A8B}"/>
          </ac:spMkLst>
        </pc:spChg>
        <pc:spChg chg="add mod">
          <ac:chgData name="Tarun Kalluri" userId="4d671ed9-7007-420d-a9c9-4f5309ea5251" providerId="ADAL" clId="{50F65886-9A16-EE43-82CD-62C5A640195D}" dt="2020-04-29T22:19:37.396" v="1285"/>
          <ac:spMkLst>
            <pc:docMk/>
            <pc:sldMk cId="802750009" sldId="272"/>
            <ac:spMk id="43" creationId="{82653B7E-88CF-AB49-A046-50D04FBC5E1B}"/>
          </ac:spMkLst>
        </pc:spChg>
        <pc:spChg chg="add mod">
          <ac:chgData name="Tarun Kalluri" userId="4d671ed9-7007-420d-a9c9-4f5309ea5251" providerId="ADAL" clId="{50F65886-9A16-EE43-82CD-62C5A640195D}" dt="2020-04-29T22:19:37.396" v="1285"/>
          <ac:spMkLst>
            <pc:docMk/>
            <pc:sldMk cId="802750009" sldId="272"/>
            <ac:spMk id="44" creationId="{FF988DA4-C421-424C-940A-8E6772A14FB3}"/>
          </ac:spMkLst>
        </pc:spChg>
        <pc:spChg chg="add mod">
          <ac:chgData name="Tarun Kalluri" userId="4d671ed9-7007-420d-a9c9-4f5309ea5251" providerId="ADAL" clId="{50F65886-9A16-EE43-82CD-62C5A640195D}" dt="2020-04-29T22:21:58.558" v="1321" actId="207"/>
          <ac:spMkLst>
            <pc:docMk/>
            <pc:sldMk cId="802750009" sldId="272"/>
            <ac:spMk id="45" creationId="{1ACEE7DB-8691-7F4D-A1EE-3A9BF8260379}"/>
          </ac:spMkLst>
        </pc:spChg>
        <pc:spChg chg="add mod">
          <ac:chgData name="Tarun Kalluri" userId="4d671ed9-7007-420d-a9c9-4f5309ea5251" providerId="ADAL" clId="{50F65886-9A16-EE43-82CD-62C5A640195D}" dt="2020-04-29T22:19:37.396" v="1285"/>
          <ac:spMkLst>
            <pc:docMk/>
            <pc:sldMk cId="802750009" sldId="272"/>
            <ac:spMk id="46" creationId="{B1C5C624-5EB6-684A-96C7-8516F764C348}"/>
          </ac:spMkLst>
        </pc:spChg>
        <pc:picChg chg="add mod">
          <ac:chgData name="Tarun Kalluri" userId="4d671ed9-7007-420d-a9c9-4f5309ea5251" providerId="ADAL" clId="{50F65886-9A16-EE43-82CD-62C5A640195D}" dt="2020-04-29T08:44:57.306" v="486" actId="931"/>
          <ac:picMkLst>
            <pc:docMk/>
            <pc:sldMk cId="802750009" sldId="272"/>
            <ac:picMk id="7" creationId="{630DF719-57E3-0240-8E24-6E5D3FAB1CFB}"/>
          </ac:picMkLst>
        </pc:picChg>
        <pc:picChg chg="add mod">
          <ac:chgData name="Tarun Kalluri" userId="4d671ed9-7007-420d-a9c9-4f5309ea5251" providerId="ADAL" clId="{50F65886-9A16-EE43-82CD-62C5A640195D}" dt="2020-04-29T08:46:00.751" v="487" actId="931"/>
          <ac:picMkLst>
            <pc:docMk/>
            <pc:sldMk cId="802750009" sldId="272"/>
            <ac:picMk id="9" creationId="{353D134C-51E4-8540-8523-4133B099592E}"/>
          </ac:picMkLst>
        </pc:picChg>
        <pc:picChg chg="add mod">
          <ac:chgData name="Tarun Kalluri" userId="4d671ed9-7007-420d-a9c9-4f5309ea5251" providerId="ADAL" clId="{50F65886-9A16-EE43-82CD-62C5A640195D}" dt="2020-04-29T08:55:11.872" v="488" actId="931"/>
          <ac:picMkLst>
            <pc:docMk/>
            <pc:sldMk cId="802750009" sldId="272"/>
            <ac:picMk id="11" creationId="{E5660048-D58F-C941-AA65-DF2A2998D37B}"/>
          </ac:picMkLst>
        </pc:picChg>
        <pc:picChg chg="add mod">
          <ac:chgData name="Tarun Kalluri" userId="4d671ed9-7007-420d-a9c9-4f5309ea5251" providerId="ADAL" clId="{50F65886-9A16-EE43-82CD-62C5A640195D}" dt="2020-04-29T08:58:17.132" v="496" actId="931"/>
          <ac:picMkLst>
            <pc:docMk/>
            <pc:sldMk cId="802750009" sldId="272"/>
            <ac:picMk id="17" creationId="{C12E5C11-2479-364B-A3FA-8331DDD35AFE}"/>
          </ac:picMkLst>
        </pc:picChg>
        <pc:picChg chg="add mod">
          <ac:chgData name="Tarun Kalluri" userId="4d671ed9-7007-420d-a9c9-4f5309ea5251" providerId="ADAL" clId="{50F65886-9A16-EE43-82CD-62C5A640195D}" dt="2020-04-29T08:58:17.132" v="496" actId="931"/>
          <ac:picMkLst>
            <pc:docMk/>
            <pc:sldMk cId="802750009" sldId="272"/>
            <ac:picMk id="19" creationId="{7980E2B4-DBE6-4F42-B4F8-8DD625970C94}"/>
          </ac:picMkLst>
        </pc:picChg>
        <pc:picChg chg="add mod">
          <ac:chgData name="Tarun Kalluri" userId="4d671ed9-7007-420d-a9c9-4f5309ea5251" providerId="ADAL" clId="{50F65886-9A16-EE43-82CD-62C5A640195D}" dt="2020-04-29T08:58:17.132" v="496" actId="931"/>
          <ac:picMkLst>
            <pc:docMk/>
            <pc:sldMk cId="802750009" sldId="272"/>
            <ac:picMk id="21" creationId="{0B4AAC20-F653-DC4F-B994-489C122DF5EA}"/>
          </ac:picMkLst>
        </pc:picChg>
        <pc:picChg chg="add mod">
          <ac:chgData name="Tarun Kalluri" userId="4d671ed9-7007-420d-a9c9-4f5309ea5251" providerId="ADAL" clId="{50F65886-9A16-EE43-82CD-62C5A640195D}" dt="2020-04-29T09:00:43.706" v="511" actId="931"/>
          <ac:picMkLst>
            <pc:docMk/>
            <pc:sldMk cId="802750009" sldId="272"/>
            <ac:picMk id="24" creationId="{F7B3BA38-5EF9-364A-B1AC-F573F2E8EE21}"/>
          </ac:picMkLst>
        </pc:picChg>
        <pc:picChg chg="add mod">
          <ac:chgData name="Tarun Kalluri" userId="4d671ed9-7007-420d-a9c9-4f5309ea5251" providerId="ADAL" clId="{50F65886-9A16-EE43-82CD-62C5A640195D}" dt="2020-04-29T09:00:43.706" v="511" actId="931"/>
          <ac:picMkLst>
            <pc:docMk/>
            <pc:sldMk cId="802750009" sldId="272"/>
            <ac:picMk id="26" creationId="{5A046E8F-BFC6-B44B-AE95-CE6DB62C1B4A}"/>
          </ac:picMkLst>
        </pc:picChg>
        <pc:picChg chg="add mod">
          <ac:chgData name="Tarun Kalluri" userId="4d671ed9-7007-420d-a9c9-4f5309ea5251" providerId="ADAL" clId="{50F65886-9A16-EE43-82CD-62C5A640195D}" dt="2020-04-29T09:00:43.706" v="511" actId="931"/>
          <ac:picMkLst>
            <pc:docMk/>
            <pc:sldMk cId="802750009" sldId="272"/>
            <ac:picMk id="28" creationId="{F9B24932-0C82-7647-8EA3-BA4CEDA404B7}"/>
          </ac:picMkLst>
        </pc:picChg>
        <pc:picChg chg="add mod">
          <ac:chgData name="Tarun Kalluri" userId="4d671ed9-7007-420d-a9c9-4f5309ea5251" providerId="ADAL" clId="{50F65886-9A16-EE43-82CD-62C5A640195D}" dt="2020-04-29T09:00:43.706" v="511" actId="931"/>
          <ac:picMkLst>
            <pc:docMk/>
            <pc:sldMk cId="802750009" sldId="272"/>
            <ac:picMk id="30" creationId="{6C09E619-7402-0540-9B20-F82606407324}"/>
          </ac:picMkLst>
        </pc:picChg>
        <pc:picChg chg="add mod">
          <ac:chgData name="Tarun Kalluri" userId="4d671ed9-7007-420d-a9c9-4f5309ea5251" providerId="ADAL" clId="{50F65886-9A16-EE43-82CD-62C5A640195D}" dt="2020-04-29T09:00:43.706" v="511" actId="931"/>
          <ac:picMkLst>
            <pc:docMk/>
            <pc:sldMk cId="802750009" sldId="272"/>
            <ac:picMk id="32" creationId="{938019C4-25F7-BB43-8199-ED0A99676E29}"/>
          </ac:picMkLst>
        </pc:picChg>
        <pc:picChg chg="add mod">
          <ac:chgData name="Tarun Kalluri" userId="4d671ed9-7007-420d-a9c9-4f5309ea5251" providerId="ADAL" clId="{50F65886-9A16-EE43-82CD-62C5A640195D}" dt="2020-04-29T09:09:23.242" v="534" actId="931"/>
          <ac:picMkLst>
            <pc:docMk/>
            <pc:sldMk cId="802750009" sldId="272"/>
            <ac:picMk id="36" creationId="{E4581C67-2C98-BB48-A0EC-F465A8D0F945}"/>
          </ac:picMkLst>
        </pc:picChg>
        <pc:picChg chg="add mod">
          <ac:chgData name="Tarun Kalluri" userId="4d671ed9-7007-420d-a9c9-4f5309ea5251" providerId="ADAL" clId="{50F65886-9A16-EE43-82CD-62C5A640195D}" dt="2020-04-29T09:10:05.384" v="535"/>
          <ac:picMkLst>
            <pc:docMk/>
            <pc:sldMk cId="802750009" sldId="272"/>
            <ac:picMk id="37" creationId="{BFF5F704-A401-F248-ADDD-E9728DEE2E59}"/>
          </ac:picMkLst>
        </pc:picChg>
        <pc:picChg chg="add mod">
          <ac:chgData name="Tarun Kalluri" userId="4d671ed9-7007-420d-a9c9-4f5309ea5251" providerId="ADAL" clId="{50F65886-9A16-EE43-82CD-62C5A640195D}" dt="2020-04-29T22:20:17.180" v="1286"/>
          <ac:picMkLst>
            <pc:docMk/>
            <pc:sldMk cId="802750009" sldId="272"/>
            <ac:picMk id="47" creationId="{E5F667C9-1E3C-3D42-ADEB-29DFC580A753}"/>
          </ac:picMkLst>
        </pc:picChg>
      </pc:sldChg>
      <pc:sldChg chg="addSp modSp add">
        <pc:chgData name="Tarun Kalluri" userId="4d671ed9-7007-420d-a9c9-4f5309ea5251" providerId="ADAL" clId="{50F65886-9A16-EE43-82CD-62C5A640195D}" dt="2020-04-29T08:16:48.370" v="388" actId="931"/>
        <pc:sldMkLst>
          <pc:docMk/>
          <pc:sldMk cId="2661552337" sldId="272"/>
        </pc:sldMkLst>
        <pc:picChg chg="add mod">
          <ac:chgData name="Tarun Kalluri" userId="4d671ed9-7007-420d-a9c9-4f5309ea5251" providerId="ADAL" clId="{50F65886-9A16-EE43-82CD-62C5A640195D}" dt="2020-04-29T08:16:48.370" v="388" actId="931"/>
          <ac:picMkLst>
            <pc:docMk/>
            <pc:sldMk cId="2661552337" sldId="272"/>
            <ac:picMk id="6" creationId="{A33A895F-A872-394F-A79F-68CAF3023720}"/>
          </ac:picMkLst>
        </pc:picChg>
      </pc:sldChg>
      <pc:sldChg chg="modSp add">
        <pc:chgData name="Tarun Kalluri" userId="4d671ed9-7007-420d-a9c9-4f5309ea5251" providerId="ADAL" clId="{50F65886-9A16-EE43-82CD-62C5A640195D}" dt="2020-05-01T08:31:08.612" v="2094" actId="207"/>
        <pc:sldMkLst>
          <pc:docMk/>
          <pc:sldMk cId="3365085881" sldId="273"/>
        </pc:sldMkLst>
        <pc:spChg chg="mod">
          <ac:chgData name="Tarun Kalluri" userId="4d671ed9-7007-420d-a9c9-4f5309ea5251" providerId="ADAL" clId="{50F65886-9A16-EE43-82CD-62C5A640195D}" dt="2020-05-01T08:31:08.612" v="2094" actId="207"/>
          <ac:spMkLst>
            <pc:docMk/>
            <pc:sldMk cId="3365085881" sldId="273"/>
            <ac:spMk id="2" creationId="{38E0E236-634A-614C-AB2F-FF5CEC29F63F}"/>
          </ac:spMkLst>
        </pc:spChg>
        <pc:spChg chg="mod">
          <ac:chgData name="Tarun Kalluri" userId="4d671ed9-7007-420d-a9c9-4f5309ea5251" providerId="ADAL" clId="{50F65886-9A16-EE43-82CD-62C5A640195D}" dt="2020-04-29T09:37:55.087" v="560" actId="207"/>
          <ac:spMkLst>
            <pc:docMk/>
            <pc:sldMk cId="3365085881" sldId="273"/>
            <ac:spMk id="6" creationId="{A42CFBC4-CFBC-7645-9350-CBEBBD0FA3B1}"/>
          </ac:spMkLst>
        </pc:spChg>
      </pc:sldChg>
      <pc:sldChg chg="addSp modSp add ord">
        <pc:chgData name="Tarun Kalluri" userId="4d671ed9-7007-420d-a9c9-4f5309ea5251" providerId="ADAL" clId="{50F65886-9A16-EE43-82CD-62C5A640195D}" dt="2020-05-01T17:40:09.413" v="2203"/>
        <pc:sldMkLst>
          <pc:docMk/>
          <pc:sldMk cId="2890112922" sldId="274"/>
        </pc:sldMkLst>
        <pc:spChg chg="mod">
          <ac:chgData name="Tarun Kalluri" userId="4d671ed9-7007-420d-a9c9-4f5309ea5251" providerId="ADAL" clId="{50F65886-9A16-EE43-82CD-62C5A640195D}" dt="2020-05-01T17:40:09.413" v="2203"/>
          <ac:spMkLst>
            <pc:docMk/>
            <pc:sldMk cId="2890112922" sldId="274"/>
            <ac:spMk id="2" creationId="{38E0E236-634A-614C-AB2F-FF5CEC29F63F}"/>
          </ac:spMkLst>
        </pc:spChg>
        <pc:spChg chg="add mod">
          <ac:chgData name="Tarun Kalluri" userId="4d671ed9-7007-420d-a9c9-4f5309ea5251" providerId="ADAL" clId="{50F65886-9A16-EE43-82CD-62C5A640195D}" dt="2020-04-29T09:35:12.860" v="555" actId="767"/>
          <ac:spMkLst>
            <pc:docMk/>
            <pc:sldMk cId="2890112922" sldId="274"/>
            <ac:spMk id="5" creationId="{FFC7603A-2892-2B49-84AD-CBC031F31726}"/>
          </ac:spMkLst>
        </pc:spChg>
        <pc:spChg chg="add mod">
          <ac:chgData name="Tarun Kalluri" userId="4d671ed9-7007-420d-a9c9-4f5309ea5251" providerId="ADAL" clId="{50F65886-9A16-EE43-82CD-62C5A640195D}" dt="2020-04-29T09:30:45.579" v="551" actId="207"/>
          <ac:spMkLst>
            <pc:docMk/>
            <pc:sldMk cId="2890112922" sldId="274"/>
            <ac:spMk id="25" creationId="{A11C14E2-A17A-B647-8E33-B0C7446C746F}"/>
          </ac:spMkLst>
        </pc:spChg>
        <pc:spChg chg="add mod">
          <ac:chgData name="Tarun Kalluri" userId="4d671ed9-7007-420d-a9c9-4f5309ea5251" providerId="ADAL" clId="{50F65886-9A16-EE43-82CD-62C5A640195D}" dt="2020-05-01T17:39:47.582" v="2199"/>
          <ac:spMkLst>
            <pc:docMk/>
            <pc:sldMk cId="2890112922" sldId="274"/>
            <ac:spMk id="27" creationId="{9B6F2007-70A4-E649-934B-8089F186D923}"/>
          </ac:spMkLst>
        </pc:spChg>
        <pc:picChg chg="add mod">
          <ac:chgData name="Tarun Kalluri" userId="4d671ed9-7007-420d-a9c9-4f5309ea5251" providerId="ADAL" clId="{50F65886-9A16-EE43-82CD-62C5A640195D}" dt="2020-04-29T09:29:07.128" v="547" actId="931"/>
          <ac:picMkLst>
            <pc:docMk/>
            <pc:sldMk cId="2890112922" sldId="274"/>
            <ac:picMk id="4" creationId="{9692344D-29CA-A949-BFF6-C06D37FEDE50}"/>
          </ac:picMkLst>
        </pc:picChg>
      </pc:sldChg>
      <pc:sldChg chg="addSp delSp modSp add">
        <pc:chgData name="Tarun Kalluri" userId="4d671ed9-7007-420d-a9c9-4f5309ea5251" providerId="ADAL" clId="{50F65886-9A16-EE43-82CD-62C5A640195D}" dt="2020-05-01T08:35:18.927" v="2105" actId="207"/>
        <pc:sldMkLst>
          <pc:docMk/>
          <pc:sldMk cId="61783526" sldId="275"/>
        </pc:sldMkLst>
        <pc:spChg chg="mod">
          <ac:chgData name="Tarun Kalluri" userId="4d671ed9-7007-420d-a9c9-4f5309ea5251" providerId="ADAL" clId="{50F65886-9A16-EE43-82CD-62C5A640195D}" dt="2020-05-01T08:35:18.927" v="2105" actId="207"/>
          <ac:spMkLst>
            <pc:docMk/>
            <pc:sldMk cId="61783526" sldId="275"/>
            <ac:spMk id="2" creationId="{38E0E236-634A-614C-AB2F-FF5CEC29F63F}"/>
          </ac:spMkLst>
        </pc:spChg>
        <pc:spChg chg="add mod">
          <ac:chgData name="Tarun Kalluri" userId="4d671ed9-7007-420d-a9c9-4f5309ea5251" providerId="ADAL" clId="{50F65886-9A16-EE43-82CD-62C5A640195D}" dt="2020-04-29T10:13:17.449" v="960" actId="11529"/>
          <ac:spMkLst>
            <pc:docMk/>
            <pc:sldMk cId="61783526" sldId="275"/>
            <ac:spMk id="5" creationId="{05AA3256-45E9-0143-BE04-5288B8691136}"/>
          </ac:spMkLst>
        </pc:spChg>
        <pc:spChg chg="add mod">
          <ac:chgData name="Tarun Kalluri" userId="4d671ed9-7007-420d-a9c9-4f5309ea5251" providerId="ADAL" clId="{50F65886-9A16-EE43-82CD-62C5A640195D}" dt="2020-04-29T10:20:37.100" v="1029" actId="20577"/>
          <ac:spMkLst>
            <pc:docMk/>
            <pc:sldMk cId="61783526" sldId="275"/>
            <ac:spMk id="6" creationId="{7AEC5F3D-55AA-BE47-A1A5-9509C47EE4D0}"/>
          </ac:spMkLst>
        </pc:spChg>
        <pc:spChg chg="add mod">
          <ac:chgData name="Tarun Kalluri" userId="4d671ed9-7007-420d-a9c9-4f5309ea5251" providerId="ADAL" clId="{50F65886-9A16-EE43-82CD-62C5A640195D}" dt="2020-04-29T10:18:23.978" v="1022" actId="207"/>
          <ac:spMkLst>
            <pc:docMk/>
            <pc:sldMk cId="61783526" sldId="275"/>
            <ac:spMk id="7" creationId="{62298C20-66A4-3E43-8F93-8E847EDB3AE9}"/>
          </ac:spMkLst>
        </pc:spChg>
        <pc:spChg chg="add mod">
          <ac:chgData name="Tarun Kalluri" userId="4d671ed9-7007-420d-a9c9-4f5309ea5251" providerId="ADAL" clId="{50F65886-9A16-EE43-82CD-62C5A640195D}" dt="2020-04-29T10:20:39.546" v="1030" actId="20577"/>
          <ac:spMkLst>
            <pc:docMk/>
            <pc:sldMk cId="61783526" sldId="275"/>
            <ac:spMk id="8" creationId="{EDB3EF4C-9C00-E54C-B267-9142E83DD43C}"/>
          </ac:spMkLst>
        </pc:spChg>
        <pc:spChg chg="add mod">
          <ac:chgData name="Tarun Kalluri" userId="4d671ed9-7007-420d-a9c9-4f5309ea5251" providerId="ADAL" clId="{50F65886-9A16-EE43-82CD-62C5A640195D}" dt="2020-04-29T10:19:59.747" v="1027" actId="11529"/>
          <ac:spMkLst>
            <pc:docMk/>
            <pc:sldMk cId="61783526" sldId="275"/>
            <ac:spMk id="9" creationId="{FB320C72-5A83-9C4F-B81C-9B4977C6B169}"/>
          </ac:spMkLst>
        </pc:spChg>
        <pc:spChg chg="add mod">
          <ac:chgData name="Tarun Kalluri" userId="4d671ed9-7007-420d-a9c9-4f5309ea5251" providerId="ADAL" clId="{50F65886-9A16-EE43-82CD-62C5A640195D}" dt="2020-04-29T10:20:22.492" v="1028" actId="11529"/>
          <ac:spMkLst>
            <pc:docMk/>
            <pc:sldMk cId="61783526" sldId="275"/>
            <ac:spMk id="10" creationId="{9E486A1B-8DE0-3F47-8E28-8B8D619C7000}"/>
          </ac:spMkLst>
        </pc:spChg>
        <pc:spChg chg="add mod">
          <ac:chgData name="Tarun Kalluri" userId="4d671ed9-7007-420d-a9c9-4f5309ea5251" providerId="ADAL" clId="{50F65886-9A16-EE43-82CD-62C5A640195D}" dt="2020-04-29T18:43:02.655" v="1137" actId="767"/>
          <ac:spMkLst>
            <pc:docMk/>
            <pc:sldMk cId="61783526" sldId="275"/>
            <ac:spMk id="11" creationId="{FE90B741-B5E2-7B49-96BB-954926138B84}"/>
          </ac:spMkLst>
        </pc:spChg>
        <pc:spChg chg="add mod">
          <ac:chgData name="Tarun Kalluri" userId="4d671ed9-7007-420d-a9c9-4f5309ea5251" providerId="ADAL" clId="{50F65886-9A16-EE43-82CD-62C5A640195D}" dt="2020-04-29T18:42:21.254" v="1136"/>
          <ac:spMkLst>
            <pc:docMk/>
            <pc:sldMk cId="61783526" sldId="275"/>
            <ac:spMk id="12" creationId="{548B2313-778E-C145-A960-C812506B721E}"/>
          </ac:spMkLst>
        </pc:spChg>
        <pc:spChg chg="add mod">
          <ac:chgData name="Tarun Kalluri" userId="4d671ed9-7007-420d-a9c9-4f5309ea5251" providerId="ADAL" clId="{50F65886-9A16-EE43-82CD-62C5A640195D}" dt="2020-04-29T18:42:21.254" v="1136"/>
          <ac:spMkLst>
            <pc:docMk/>
            <pc:sldMk cId="61783526" sldId="275"/>
            <ac:spMk id="13" creationId="{59B9EAC4-EBCB-DB48-B2FF-3737F2002804}"/>
          </ac:spMkLst>
        </pc:spChg>
        <pc:spChg chg="add mod">
          <ac:chgData name="Tarun Kalluri" userId="4d671ed9-7007-420d-a9c9-4f5309ea5251" providerId="ADAL" clId="{50F65886-9A16-EE43-82CD-62C5A640195D}" dt="2020-04-29T18:42:21.254" v="1136"/>
          <ac:spMkLst>
            <pc:docMk/>
            <pc:sldMk cId="61783526" sldId="275"/>
            <ac:spMk id="14" creationId="{041220BB-8176-B942-AF38-F88AEC0B55AF}"/>
          </ac:spMkLst>
        </pc:spChg>
        <pc:spChg chg="add mod">
          <ac:chgData name="Tarun Kalluri" userId="4d671ed9-7007-420d-a9c9-4f5309ea5251" providerId="ADAL" clId="{50F65886-9A16-EE43-82CD-62C5A640195D}" dt="2020-04-29T18:42:21.254" v="1136"/>
          <ac:spMkLst>
            <pc:docMk/>
            <pc:sldMk cId="61783526" sldId="275"/>
            <ac:spMk id="15" creationId="{833268B5-DB20-BB44-8CE0-49925D89F480}"/>
          </ac:spMkLst>
        </pc:spChg>
        <pc:spChg chg="add mod">
          <ac:chgData name="Tarun Kalluri" userId="4d671ed9-7007-420d-a9c9-4f5309ea5251" providerId="ADAL" clId="{50F65886-9A16-EE43-82CD-62C5A640195D}" dt="2020-04-29T18:43:22.262" v="1138"/>
          <ac:spMkLst>
            <pc:docMk/>
            <pc:sldMk cId="61783526" sldId="275"/>
            <ac:spMk id="17" creationId="{BB7B3A94-CF7B-DC47-B32F-A5596AE6223D}"/>
          </ac:spMkLst>
        </pc:spChg>
        <pc:spChg chg="mod">
          <ac:chgData name="Tarun Kalluri" userId="4d671ed9-7007-420d-a9c9-4f5309ea5251" providerId="ADAL" clId="{50F65886-9A16-EE43-82CD-62C5A640195D}" dt="2020-04-29T10:22:19.005" v="1056" actId="207"/>
          <ac:spMkLst>
            <pc:docMk/>
            <pc:sldMk cId="61783526" sldId="275"/>
            <ac:spMk id="25" creationId="{A11C14E2-A17A-B647-8E33-B0C7446C746F}"/>
          </ac:spMkLst>
        </pc:spChg>
        <pc:graphicFrameChg chg="del mod">
          <ac:chgData name="Tarun Kalluri" userId="4d671ed9-7007-420d-a9c9-4f5309ea5251" providerId="ADAL" clId="{50F65886-9A16-EE43-82CD-62C5A640195D}" dt="2020-04-29T10:12:47.410" v="959" actId="478"/>
          <ac:graphicFrameMkLst>
            <pc:docMk/>
            <pc:sldMk cId="61783526" sldId="275"/>
            <ac:graphicFrameMk id="3" creationId="{D16B4492-BEFC-5444-8E2B-20BD21CF7177}"/>
          </ac:graphicFrameMkLst>
        </pc:graphicFrameChg>
      </pc:sldChg>
      <pc:sldChg chg="add">
        <pc:chgData name="Tarun Kalluri" userId="4d671ed9-7007-420d-a9c9-4f5309ea5251" providerId="ADAL" clId="{50F65886-9A16-EE43-82CD-62C5A640195D}" dt="2020-04-29T09:35:01.115" v="554"/>
        <pc:sldMkLst>
          <pc:docMk/>
          <pc:sldMk cId="3018363512" sldId="275"/>
        </pc:sldMkLst>
      </pc:sldChg>
      <pc:sldChg chg="addSp delSp modSp add">
        <pc:chgData name="Tarun Kalluri" userId="4d671ed9-7007-420d-a9c9-4f5309ea5251" providerId="ADAL" clId="{50F65886-9A16-EE43-82CD-62C5A640195D}" dt="2020-04-29T19:21:02.464" v="1213" actId="207"/>
        <pc:sldMkLst>
          <pc:docMk/>
          <pc:sldMk cId="937495124" sldId="276"/>
        </pc:sldMkLst>
        <pc:spChg chg="add mod">
          <ac:chgData name="Tarun Kalluri" userId="4d671ed9-7007-420d-a9c9-4f5309ea5251" providerId="ADAL" clId="{50F65886-9A16-EE43-82CD-62C5A640195D}" dt="2020-04-29T10:26:43.143" v="1060" actId="767"/>
          <ac:spMkLst>
            <pc:docMk/>
            <pc:sldMk cId="937495124" sldId="276"/>
            <ac:spMk id="5" creationId="{AF1EE685-E2F9-7142-80FD-869187B6C2A9}"/>
          </ac:spMkLst>
        </pc:spChg>
        <pc:spChg chg="add mod">
          <ac:chgData name="Tarun Kalluri" userId="4d671ed9-7007-420d-a9c9-4f5309ea5251" providerId="ADAL" clId="{50F65886-9A16-EE43-82CD-62C5A640195D}" dt="2020-04-29T10:29:09.780" v="1061"/>
          <ac:spMkLst>
            <pc:docMk/>
            <pc:sldMk cId="937495124" sldId="276"/>
            <ac:spMk id="11" creationId="{0F76BE15-D09F-9D4D-8E09-51E418C07595}"/>
          </ac:spMkLst>
        </pc:spChg>
        <pc:spChg chg="add del mod">
          <ac:chgData name="Tarun Kalluri" userId="4d671ed9-7007-420d-a9c9-4f5309ea5251" providerId="ADAL" clId="{50F65886-9A16-EE43-82CD-62C5A640195D}" dt="2020-04-29T10:34:55.248" v="1071"/>
          <ac:spMkLst>
            <pc:docMk/>
            <pc:sldMk cId="937495124" sldId="276"/>
            <ac:spMk id="12" creationId="{D9C5D0B2-73D0-4C47-B316-26F7418959C0}"/>
          </ac:spMkLst>
        </pc:spChg>
        <pc:spChg chg="add mod">
          <ac:chgData name="Tarun Kalluri" userId="4d671ed9-7007-420d-a9c9-4f5309ea5251" providerId="ADAL" clId="{50F65886-9A16-EE43-82CD-62C5A640195D}" dt="2020-04-29T18:47:17.320" v="1144" actId="767"/>
          <ac:spMkLst>
            <pc:docMk/>
            <pc:sldMk cId="937495124" sldId="276"/>
            <ac:spMk id="14" creationId="{FAE1EE0F-05DC-5348-9D6C-7A18312344CC}"/>
          </ac:spMkLst>
        </pc:spChg>
        <pc:spChg chg="add mod">
          <ac:chgData name="Tarun Kalluri" userId="4d671ed9-7007-420d-a9c9-4f5309ea5251" providerId="ADAL" clId="{50F65886-9A16-EE43-82CD-62C5A640195D}" dt="2020-04-29T10:34:47.443" v="1070"/>
          <ac:spMkLst>
            <pc:docMk/>
            <pc:sldMk cId="937495124" sldId="276"/>
            <ac:spMk id="15" creationId="{577133F9-9A1D-C749-8713-669BEB0AD3F2}"/>
          </ac:spMkLst>
        </pc:spChg>
        <pc:spChg chg="add mod">
          <ac:chgData name="Tarun Kalluri" userId="4d671ed9-7007-420d-a9c9-4f5309ea5251" providerId="ADAL" clId="{50F65886-9A16-EE43-82CD-62C5A640195D}" dt="2020-04-29T18:49:30.448" v="1145" actId="11529"/>
          <ac:spMkLst>
            <pc:docMk/>
            <pc:sldMk cId="937495124" sldId="276"/>
            <ac:spMk id="16" creationId="{4C2558E7-D961-F04D-AFE1-02BC95991D62}"/>
          </ac:spMkLst>
        </pc:spChg>
        <pc:spChg chg="add mod">
          <ac:chgData name="Tarun Kalluri" userId="4d671ed9-7007-420d-a9c9-4f5309ea5251" providerId="ADAL" clId="{50F65886-9A16-EE43-82CD-62C5A640195D}" dt="2020-04-29T18:50:29.498" v="1147" actId="11529"/>
          <ac:spMkLst>
            <pc:docMk/>
            <pc:sldMk cId="937495124" sldId="276"/>
            <ac:spMk id="17" creationId="{B9C542DA-F4DD-894A-A9F6-B386BA8E0EF5}"/>
          </ac:spMkLst>
        </pc:spChg>
        <pc:spChg chg="add mod">
          <ac:chgData name="Tarun Kalluri" userId="4d671ed9-7007-420d-a9c9-4f5309ea5251" providerId="ADAL" clId="{50F65886-9A16-EE43-82CD-62C5A640195D}" dt="2020-04-29T18:49:44.839" v="1146"/>
          <ac:spMkLst>
            <pc:docMk/>
            <pc:sldMk cId="937495124" sldId="276"/>
            <ac:spMk id="18" creationId="{69E6F509-126D-8149-A062-6090E0571379}"/>
          </ac:spMkLst>
        </pc:spChg>
        <pc:spChg chg="add mod">
          <ac:chgData name="Tarun Kalluri" userId="4d671ed9-7007-420d-a9c9-4f5309ea5251" providerId="ADAL" clId="{50F65886-9A16-EE43-82CD-62C5A640195D}" dt="2020-04-29T19:21:02.464" v="1213" actId="207"/>
          <ac:spMkLst>
            <pc:docMk/>
            <pc:sldMk cId="937495124" sldId="276"/>
            <ac:spMk id="19" creationId="{C462B230-A9AF-0648-94AC-EBA15751C0DF}"/>
          </ac:spMkLst>
        </pc:spChg>
        <pc:spChg chg="add mod">
          <ac:chgData name="Tarun Kalluri" userId="4d671ed9-7007-420d-a9c9-4f5309ea5251" providerId="ADAL" clId="{50F65886-9A16-EE43-82CD-62C5A640195D}" dt="2020-04-29T18:50:33.265" v="1148"/>
          <ac:spMkLst>
            <pc:docMk/>
            <pc:sldMk cId="937495124" sldId="276"/>
            <ac:spMk id="20" creationId="{98D67B2B-9870-874C-B8C6-BAE55BFFF966}"/>
          </ac:spMkLst>
        </pc:spChg>
        <pc:spChg chg="add mod">
          <ac:chgData name="Tarun Kalluri" userId="4d671ed9-7007-420d-a9c9-4f5309ea5251" providerId="ADAL" clId="{50F65886-9A16-EE43-82CD-62C5A640195D}" dt="2020-04-29T18:50:38.904" v="1149"/>
          <ac:spMkLst>
            <pc:docMk/>
            <pc:sldMk cId="937495124" sldId="276"/>
            <ac:spMk id="21" creationId="{C64412A4-EE90-234C-BF19-5F9160FB1756}"/>
          </ac:spMkLst>
        </pc:spChg>
        <pc:spChg chg="add mod">
          <ac:chgData name="Tarun Kalluri" userId="4d671ed9-7007-420d-a9c9-4f5309ea5251" providerId="ADAL" clId="{50F65886-9A16-EE43-82CD-62C5A640195D}" dt="2020-04-29T18:50:43.513" v="1150"/>
          <ac:spMkLst>
            <pc:docMk/>
            <pc:sldMk cId="937495124" sldId="276"/>
            <ac:spMk id="22" creationId="{3B2FFD79-9743-9841-AD93-D7D68F8B1480}"/>
          </ac:spMkLst>
        </pc:spChg>
        <pc:picChg chg="add mod">
          <ac:chgData name="Tarun Kalluri" userId="4d671ed9-7007-420d-a9c9-4f5309ea5251" providerId="ADAL" clId="{50F65886-9A16-EE43-82CD-62C5A640195D}" dt="2020-04-29T10:24:57.464" v="1059" actId="931"/>
          <ac:picMkLst>
            <pc:docMk/>
            <pc:sldMk cId="937495124" sldId="276"/>
            <ac:picMk id="4" creationId="{3EA27F1B-58A6-4842-BA1D-D97B4F72595D}"/>
          </ac:picMkLst>
        </pc:picChg>
      </pc:sldChg>
      <pc:sldChg chg="add">
        <pc:chgData name="Tarun Kalluri" userId="4d671ed9-7007-420d-a9c9-4f5309ea5251" providerId="ADAL" clId="{50F65886-9A16-EE43-82CD-62C5A640195D}" dt="2020-04-29T10:22:32.769" v="1057"/>
        <pc:sldMkLst>
          <pc:docMk/>
          <pc:sldMk cId="1791872721" sldId="276"/>
        </pc:sldMkLst>
      </pc:sldChg>
      <pc:sldChg chg="addSp modSp add ord">
        <pc:chgData name="Tarun Kalluri" userId="4d671ed9-7007-420d-a9c9-4f5309ea5251" providerId="ADAL" clId="{50F65886-9A16-EE43-82CD-62C5A640195D}" dt="2020-04-29T10:34:58.928" v="1072"/>
        <pc:sldMkLst>
          <pc:docMk/>
          <pc:sldMk cId="484111752" sldId="277"/>
        </pc:sldMkLst>
        <pc:spChg chg="add mod">
          <ac:chgData name="Tarun Kalluri" userId="4d671ed9-7007-420d-a9c9-4f5309ea5251" providerId="ADAL" clId="{50F65886-9A16-EE43-82CD-62C5A640195D}" dt="2020-04-29T10:34:58.928" v="1072"/>
          <ac:spMkLst>
            <pc:docMk/>
            <pc:sldMk cId="484111752" sldId="277"/>
            <ac:spMk id="13" creationId="{6EE011FE-CFB3-824C-BC18-B266C3ED4B59}"/>
          </ac:spMkLst>
        </pc:spChg>
        <pc:picChg chg="add mod">
          <ac:chgData name="Tarun Kalluri" userId="4d671ed9-7007-420d-a9c9-4f5309ea5251" providerId="ADAL" clId="{50F65886-9A16-EE43-82CD-62C5A640195D}" dt="2020-04-29T10:34:27.093" v="1069" actId="931"/>
          <ac:picMkLst>
            <pc:docMk/>
            <pc:sldMk cId="484111752" sldId="277"/>
            <ac:picMk id="6" creationId="{ACF500DB-265D-E34F-8E5B-D792AF420276}"/>
          </ac:picMkLst>
        </pc:picChg>
      </pc:sldChg>
      <pc:sldChg chg="add del ord">
        <pc:chgData name="Tarun Kalluri" userId="4d671ed9-7007-420d-a9c9-4f5309ea5251" providerId="ADAL" clId="{50F65886-9A16-EE43-82CD-62C5A640195D}" dt="2020-04-29T10:32:40.233" v="1065"/>
        <pc:sldMkLst>
          <pc:docMk/>
          <pc:sldMk cId="2114105312" sldId="277"/>
        </pc:sldMkLst>
      </pc:sldChg>
      <pc:sldChg chg="addSp delSp modSp add">
        <pc:chgData name="Tarun Kalluri" userId="4d671ed9-7007-420d-a9c9-4f5309ea5251" providerId="ADAL" clId="{50F65886-9A16-EE43-82CD-62C5A640195D}" dt="2020-05-01T08:35:29.078" v="2107" actId="207"/>
        <pc:sldMkLst>
          <pc:docMk/>
          <pc:sldMk cId="3104590930" sldId="278"/>
        </pc:sldMkLst>
        <pc:spChg chg="add mod">
          <ac:chgData name="Tarun Kalluri" userId="4d671ed9-7007-420d-a9c9-4f5309ea5251" providerId="ADAL" clId="{50F65886-9A16-EE43-82CD-62C5A640195D}" dt="2020-04-29T18:01:24.244" v="1083" actId="171"/>
          <ac:spMkLst>
            <pc:docMk/>
            <pc:sldMk cId="3104590930" sldId="278"/>
            <ac:spMk id="2" creationId="{BE692A26-B78C-644F-984C-E770173C6929}"/>
          </ac:spMkLst>
        </pc:spChg>
        <pc:spChg chg="add mod">
          <ac:chgData name="Tarun Kalluri" userId="4d671ed9-7007-420d-a9c9-4f5309ea5251" providerId="ADAL" clId="{50F65886-9A16-EE43-82CD-62C5A640195D}" dt="2020-04-29T18:02:52.560" v="1091" actId="171"/>
          <ac:spMkLst>
            <pc:docMk/>
            <pc:sldMk cId="3104590930" sldId="278"/>
            <ac:spMk id="3" creationId="{70311255-A310-5E4E-8239-B3A544E22CE0}"/>
          </ac:spMkLst>
        </pc:spChg>
        <pc:spChg chg="add mod">
          <ac:chgData name="Tarun Kalluri" userId="4d671ed9-7007-420d-a9c9-4f5309ea5251" providerId="ADAL" clId="{50F65886-9A16-EE43-82CD-62C5A640195D}" dt="2020-04-29T18:04:37.482" v="1100" actId="171"/>
          <ac:spMkLst>
            <pc:docMk/>
            <pc:sldMk cId="3104590930" sldId="278"/>
            <ac:spMk id="4" creationId="{476505F8-5F70-864B-83E6-1AC06E5F532C}"/>
          </ac:spMkLst>
        </pc:spChg>
        <pc:spChg chg="mod">
          <ac:chgData name="Tarun Kalluri" userId="4d671ed9-7007-420d-a9c9-4f5309ea5251" providerId="ADAL" clId="{50F65886-9A16-EE43-82CD-62C5A640195D}" dt="2020-04-29T18:21:54" v="1134" actId="207"/>
          <ac:spMkLst>
            <pc:docMk/>
            <pc:sldMk cId="3104590930" sldId="278"/>
            <ac:spMk id="5" creationId="{AF1EE685-E2F9-7142-80FD-869187B6C2A9}"/>
          </ac:spMkLst>
        </pc:spChg>
        <pc:spChg chg="add mod">
          <ac:chgData name="Tarun Kalluri" userId="4d671ed9-7007-420d-a9c9-4f5309ea5251" providerId="ADAL" clId="{50F65886-9A16-EE43-82CD-62C5A640195D}" dt="2020-04-29T17:57:42.640" v="1074"/>
          <ac:spMkLst>
            <pc:docMk/>
            <pc:sldMk cId="3104590930" sldId="278"/>
            <ac:spMk id="7" creationId="{B074EEE9-8C80-984D-93EF-A38C85B12C41}"/>
          </ac:spMkLst>
        </pc:spChg>
        <pc:spChg chg="mod">
          <ac:chgData name="Tarun Kalluri" userId="4d671ed9-7007-420d-a9c9-4f5309ea5251" providerId="ADAL" clId="{50F65886-9A16-EE43-82CD-62C5A640195D}" dt="2020-05-01T08:35:29.078" v="2107" actId="207"/>
          <ac:spMkLst>
            <pc:docMk/>
            <pc:sldMk cId="3104590930" sldId="278"/>
            <ac:spMk id="13" creationId="{6EE011FE-CFB3-824C-BC18-B266C3ED4B59}"/>
          </ac:spMkLst>
        </pc:spChg>
        <pc:spChg chg="add mod">
          <ac:chgData name="Tarun Kalluri" userId="4d671ed9-7007-420d-a9c9-4f5309ea5251" providerId="ADAL" clId="{50F65886-9A16-EE43-82CD-62C5A640195D}" dt="2020-04-29T17:57:42.640" v="1074"/>
          <ac:spMkLst>
            <pc:docMk/>
            <pc:sldMk cId="3104590930" sldId="278"/>
            <ac:spMk id="14" creationId="{084C8FC1-2909-2D42-B3EC-0D28B6340012}"/>
          </ac:spMkLst>
        </pc:spChg>
        <pc:spChg chg="add mod">
          <ac:chgData name="Tarun Kalluri" userId="4d671ed9-7007-420d-a9c9-4f5309ea5251" providerId="ADAL" clId="{50F65886-9A16-EE43-82CD-62C5A640195D}" dt="2020-04-29T18:01:24.244" v="1083" actId="171"/>
          <ac:spMkLst>
            <pc:docMk/>
            <pc:sldMk cId="3104590930" sldId="278"/>
            <ac:spMk id="15" creationId="{AAE12F16-5831-BD48-9F35-B30806BA386B}"/>
          </ac:spMkLst>
        </pc:spChg>
        <pc:spChg chg="add mod">
          <ac:chgData name="Tarun Kalluri" userId="4d671ed9-7007-420d-a9c9-4f5309ea5251" providerId="ADAL" clId="{50F65886-9A16-EE43-82CD-62C5A640195D}" dt="2020-04-29T18:13:21.898" v="1108" actId="207"/>
          <ac:spMkLst>
            <pc:docMk/>
            <pc:sldMk cId="3104590930" sldId="278"/>
            <ac:spMk id="46" creationId="{91C3E7F5-9360-C448-B8C6-B1ABF7DA4C30}"/>
          </ac:spMkLst>
        </pc:spChg>
        <pc:spChg chg="add mod">
          <ac:chgData name="Tarun Kalluri" userId="4d671ed9-7007-420d-a9c9-4f5309ea5251" providerId="ADAL" clId="{50F65886-9A16-EE43-82CD-62C5A640195D}" dt="2020-04-29T18:28:25.829" v="1135" actId="207"/>
          <ac:spMkLst>
            <pc:docMk/>
            <pc:sldMk cId="3104590930" sldId="278"/>
            <ac:spMk id="47" creationId="{5CD6F7B1-5B6D-BC41-B9FD-88BAA24B0D65}"/>
          </ac:spMkLst>
        </pc:spChg>
        <pc:spChg chg="add mod">
          <ac:chgData name="Tarun Kalluri" userId="4d671ed9-7007-420d-a9c9-4f5309ea5251" providerId="ADAL" clId="{50F65886-9A16-EE43-82CD-62C5A640195D}" dt="2020-04-29T18:14:33.128" v="1113" actId="207"/>
          <ac:spMkLst>
            <pc:docMk/>
            <pc:sldMk cId="3104590930" sldId="278"/>
            <ac:spMk id="48" creationId="{0BFFF1BF-6AEC-D142-B7D4-2675D9C47B95}"/>
          </ac:spMkLst>
        </pc:spChg>
        <pc:spChg chg="add mod">
          <ac:chgData name="Tarun Kalluri" userId="4d671ed9-7007-420d-a9c9-4f5309ea5251" providerId="ADAL" clId="{50F65886-9A16-EE43-82CD-62C5A640195D}" dt="2020-04-29T18:15:33.502" v="1117" actId="207"/>
          <ac:spMkLst>
            <pc:docMk/>
            <pc:sldMk cId="3104590930" sldId="278"/>
            <ac:spMk id="49" creationId="{6A5BEE6F-042F-3447-BED2-666C0366FC1B}"/>
          </ac:spMkLst>
        </pc:spChg>
        <pc:spChg chg="add mod">
          <ac:chgData name="Tarun Kalluri" userId="4d671ed9-7007-420d-a9c9-4f5309ea5251" providerId="ADAL" clId="{50F65886-9A16-EE43-82CD-62C5A640195D}" dt="2020-04-29T18:15:33.502" v="1117" actId="207"/>
          <ac:spMkLst>
            <pc:docMk/>
            <pc:sldMk cId="3104590930" sldId="278"/>
            <ac:spMk id="50" creationId="{EDABD800-C760-0E4D-86E4-2163DAC8A9B7}"/>
          </ac:spMkLst>
        </pc:spChg>
        <pc:spChg chg="add mod">
          <ac:chgData name="Tarun Kalluri" userId="4d671ed9-7007-420d-a9c9-4f5309ea5251" providerId="ADAL" clId="{50F65886-9A16-EE43-82CD-62C5A640195D}" dt="2020-04-29T18:16:26.905" v="1120" actId="207"/>
          <ac:spMkLst>
            <pc:docMk/>
            <pc:sldMk cId="3104590930" sldId="278"/>
            <ac:spMk id="51" creationId="{C7DCF82C-1800-694C-8BAF-A8A5F186F8E8}"/>
          </ac:spMkLst>
        </pc:spChg>
        <pc:spChg chg="add mod">
          <ac:chgData name="Tarun Kalluri" userId="4d671ed9-7007-420d-a9c9-4f5309ea5251" providerId="ADAL" clId="{50F65886-9A16-EE43-82CD-62C5A640195D}" dt="2020-04-29T18:20:02.863" v="1131" actId="207"/>
          <ac:spMkLst>
            <pc:docMk/>
            <pc:sldMk cId="3104590930" sldId="278"/>
            <ac:spMk id="52" creationId="{A63AADEA-C663-D549-8AF3-8ADA2B43910E}"/>
          </ac:spMkLst>
        </pc:spChg>
        <pc:spChg chg="add mod">
          <ac:chgData name="Tarun Kalluri" userId="4d671ed9-7007-420d-a9c9-4f5309ea5251" providerId="ADAL" clId="{50F65886-9A16-EE43-82CD-62C5A640195D}" dt="2020-04-29T18:19:45.877" v="1130" actId="207"/>
          <ac:spMkLst>
            <pc:docMk/>
            <pc:sldMk cId="3104590930" sldId="278"/>
            <ac:spMk id="53" creationId="{5EE14985-EF43-E14F-9A6E-6B6FA6984D1D}"/>
          </ac:spMkLst>
        </pc:spChg>
        <pc:spChg chg="add mod">
          <ac:chgData name="Tarun Kalluri" userId="4d671ed9-7007-420d-a9c9-4f5309ea5251" providerId="ADAL" clId="{50F65886-9A16-EE43-82CD-62C5A640195D}" dt="2020-04-29T18:20:09.919" v="1132" actId="207"/>
          <ac:spMkLst>
            <pc:docMk/>
            <pc:sldMk cId="3104590930" sldId="278"/>
            <ac:spMk id="54" creationId="{FA4702B2-63A4-C04A-BAF3-C34F08CFB6D1}"/>
          </ac:spMkLst>
        </pc:spChg>
        <pc:spChg chg="add mod">
          <ac:chgData name="Tarun Kalluri" userId="4d671ed9-7007-420d-a9c9-4f5309ea5251" providerId="ADAL" clId="{50F65886-9A16-EE43-82CD-62C5A640195D}" dt="2020-04-29T18:21:15.156" v="1133"/>
          <ac:spMkLst>
            <pc:docMk/>
            <pc:sldMk cId="3104590930" sldId="278"/>
            <ac:spMk id="55" creationId="{4817532B-E763-584C-B332-7984650139DD}"/>
          </ac:spMkLst>
        </pc:spChg>
        <pc:picChg chg="add mod">
          <ac:chgData name="Tarun Kalluri" userId="4d671ed9-7007-420d-a9c9-4f5309ea5251" providerId="ADAL" clId="{50F65886-9A16-EE43-82CD-62C5A640195D}" dt="2020-04-29T17:57:42.640" v="1074"/>
          <ac:picMkLst>
            <pc:docMk/>
            <pc:sldMk cId="3104590930" sldId="278"/>
            <ac:picMk id="8" creationId="{90433E41-D23F-544F-8920-221FCA2824CD}"/>
          </ac:picMkLst>
        </pc:picChg>
        <pc:picChg chg="add mod">
          <ac:chgData name="Tarun Kalluri" userId="4d671ed9-7007-420d-a9c9-4f5309ea5251" providerId="ADAL" clId="{50F65886-9A16-EE43-82CD-62C5A640195D}" dt="2020-04-29T17:57:42.640" v="1074"/>
          <ac:picMkLst>
            <pc:docMk/>
            <pc:sldMk cId="3104590930" sldId="278"/>
            <ac:picMk id="9" creationId="{02BB4AF1-5F79-E14B-B235-E98DDFE65B89}"/>
          </ac:picMkLst>
        </pc:picChg>
        <pc:picChg chg="add mod">
          <ac:chgData name="Tarun Kalluri" userId="4d671ed9-7007-420d-a9c9-4f5309ea5251" providerId="ADAL" clId="{50F65886-9A16-EE43-82CD-62C5A640195D}" dt="2020-04-29T17:57:42.640" v="1074"/>
          <ac:picMkLst>
            <pc:docMk/>
            <pc:sldMk cId="3104590930" sldId="278"/>
            <ac:picMk id="10" creationId="{FA06EA2E-EF61-F54D-9970-5FBB3568871E}"/>
          </ac:picMkLst>
        </pc:picChg>
        <pc:picChg chg="add mod">
          <ac:chgData name="Tarun Kalluri" userId="4d671ed9-7007-420d-a9c9-4f5309ea5251" providerId="ADAL" clId="{50F65886-9A16-EE43-82CD-62C5A640195D}" dt="2020-04-29T17:57:42.640" v="1074"/>
          <ac:picMkLst>
            <pc:docMk/>
            <pc:sldMk cId="3104590930" sldId="278"/>
            <ac:picMk id="12" creationId="{25608F05-457C-C146-95A4-0DC2817D1AF1}"/>
          </ac:picMkLst>
        </pc:picChg>
        <pc:picChg chg="add mod">
          <ac:chgData name="Tarun Kalluri" userId="4d671ed9-7007-420d-a9c9-4f5309ea5251" providerId="ADAL" clId="{50F65886-9A16-EE43-82CD-62C5A640195D}" dt="2020-04-29T18:05:41.736" v="1101" actId="931"/>
          <ac:picMkLst>
            <pc:docMk/>
            <pc:sldMk cId="3104590930" sldId="278"/>
            <ac:picMk id="17" creationId="{601C6AF7-A67A-3D45-B9DB-2482167190E6}"/>
          </ac:picMkLst>
        </pc:picChg>
        <pc:picChg chg="add mod">
          <ac:chgData name="Tarun Kalluri" userId="4d671ed9-7007-420d-a9c9-4f5309ea5251" providerId="ADAL" clId="{50F65886-9A16-EE43-82CD-62C5A640195D}" dt="2020-04-29T18:06:59.068" v="1102" actId="170"/>
          <ac:picMkLst>
            <pc:docMk/>
            <pc:sldMk cId="3104590930" sldId="278"/>
            <ac:picMk id="19" creationId="{A67C73AE-EAFD-264B-A2E1-13FBFC32D064}"/>
          </ac:picMkLst>
        </pc:picChg>
        <pc:picChg chg="add mod">
          <ac:chgData name="Tarun Kalluri" userId="4d671ed9-7007-420d-a9c9-4f5309ea5251" providerId="ADAL" clId="{50F65886-9A16-EE43-82CD-62C5A640195D}" dt="2020-04-29T18:05:41.736" v="1101" actId="931"/>
          <ac:picMkLst>
            <pc:docMk/>
            <pc:sldMk cId="3104590930" sldId="278"/>
            <ac:picMk id="21" creationId="{76625118-FEC2-3F47-BD47-10011CF4D760}"/>
          </ac:picMkLst>
        </pc:picChg>
        <pc:picChg chg="add mod">
          <ac:chgData name="Tarun Kalluri" userId="4d671ed9-7007-420d-a9c9-4f5309ea5251" providerId="ADAL" clId="{50F65886-9A16-EE43-82CD-62C5A640195D}" dt="2020-04-29T18:05:41.736" v="1101" actId="931"/>
          <ac:picMkLst>
            <pc:docMk/>
            <pc:sldMk cId="3104590930" sldId="278"/>
            <ac:picMk id="23" creationId="{19B286DC-1857-904B-8F0B-E85E034A92C3}"/>
          </ac:picMkLst>
        </pc:picChg>
        <pc:picChg chg="add del mod">
          <ac:chgData name="Tarun Kalluri" userId="4d671ed9-7007-420d-a9c9-4f5309ea5251" providerId="ADAL" clId="{50F65886-9A16-EE43-82CD-62C5A640195D}" dt="2020-04-29T18:07:51.121" v="1105" actId="931"/>
          <ac:picMkLst>
            <pc:docMk/>
            <pc:sldMk cId="3104590930" sldId="278"/>
            <ac:picMk id="25" creationId="{BA21B494-F46F-E745-9D0F-49EBA11C8C6D}"/>
          </ac:picMkLst>
        </pc:picChg>
        <pc:picChg chg="add del mod">
          <ac:chgData name="Tarun Kalluri" userId="4d671ed9-7007-420d-a9c9-4f5309ea5251" providerId="ADAL" clId="{50F65886-9A16-EE43-82CD-62C5A640195D}" dt="2020-04-29T18:07:51.121" v="1105" actId="931"/>
          <ac:picMkLst>
            <pc:docMk/>
            <pc:sldMk cId="3104590930" sldId="278"/>
            <ac:picMk id="27" creationId="{FA3B1B7B-A047-5F4A-B5E8-E32AD9B9B635}"/>
          </ac:picMkLst>
        </pc:picChg>
        <pc:picChg chg="add del mod">
          <ac:chgData name="Tarun Kalluri" userId="4d671ed9-7007-420d-a9c9-4f5309ea5251" providerId="ADAL" clId="{50F65886-9A16-EE43-82CD-62C5A640195D}" dt="2020-04-29T18:07:51.121" v="1105" actId="931"/>
          <ac:picMkLst>
            <pc:docMk/>
            <pc:sldMk cId="3104590930" sldId="278"/>
            <ac:picMk id="29" creationId="{050E1699-87C0-DB4D-BD1B-692EA5149B83}"/>
          </ac:picMkLst>
        </pc:picChg>
        <pc:picChg chg="add del mod">
          <ac:chgData name="Tarun Kalluri" userId="4d671ed9-7007-420d-a9c9-4f5309ea5251" providerId="ADAL" clId="{50F65886-9A16-EE43-82CD-62C5A640195D}" dt="2020-04-29T18:07:51.121" v="1105" actId="931"/>
          <ac:picMkLst>
            <pc:docMk/>
            <pc:sldMk cId="3104590930" sldId="278"/>
            <ac:picMk id="31" creationId="{6614006E-BD62-714A-AA05-461DE97FCEA1}"/>
          </ac:picMkLst>
        </pc:picChg>
        <pc:picChg chg="add del mod">
          <ac:chgData name="Tarun Kalluri" userId="4d671ed9-7007-420d-a9c9-4f5309ea5251" providerId="ADAL" clId="{50F65886-9A16-EE43-82CD-62C5A640195D}" dt="2020-04-29T18:07:51.121" v="1105" actId="931"/>
          <ac:picMkLst>
            <pc:docMk/>
            <pc:sldMk cId="3104590930" sldId="278"/>
            <ac:picMk id="33" creationId="{CC503E48-FC08-FE45-BB2D-23F9FBD47C24}"/>
          </ac:picMkLst>
        </pc:picChg>
        <pc:picChg chg="add del mod">
          <ac:chgData name="Tarun Kalluri" userId="4d671ed9-7007-420d-a9c9-4f5309ea5251" providerId="ADAL" clId="{50F65886-9A16-EE43-82CD-62C5A640195D}" dt="2020-04-29T18:07:51.121" v="1105" actId="931"/>
          <ac:picMkLst>
            <pc:docMk/>
            <pc:sldMk cId="3104590930" sldId="278"/>
            <ac:picMk id="35" creationId="{7E6420E0-94F9-D640-A894-89E383F689E8}"/>
          </ac:picMkLst>
        </pc:picChg>
        <pc:picChg chg="add mod">
          <ac:chgData name="Tarun Kalluri" userId="4d671ed9-7007-420d-a9c9-4f5309ea5251" providerId="ADAL" clId="{50F65886-9A16-EE43-82CD-62C5A640195D}" dt="2020-04-29T18:11:11.628" v="1106" actId="931"/>
          <ac:picMkLst>
            <pc:docMk/>
            <pc:sldMk cId="3104590930" sldId="278"/>
            <ac:picMk id="37" creationId="{8876516B-61BE-0B4E-A23E-D6DF298D1761}"/>
          </ac:picMkLst>
        </pc:picChg>
        <pc:picChg chg="add mod">
          <ac:chgData name="Tarun Kalluri" userId="4d671ed9-7007-420d-a9c9-4f5309ea5251" providerId="ADAL" clId="{50F65886-9A16-EE43-82CD-62C5A640195D}" dt="2020-04-29T18:11:11.628" v="1106" actId="931"/>
          <ac:picMkLst>
            <pc:docMk/>
            <pc:sldMk cId="3104590930" sldId="278"/>
            <ac:picMk id="39" creationId="{943E436C-6E74-614E-8752-9017C875AEEB}"/>
          </ac:picMkLst>
        </pc:picChg>
        <pc:picChg chg="add mod">
          <ac:chgData name="Tarun Kalluri" userId="4d671ed9-7007-420d-a9c9-4f5309ea5251" providerId="ADAL" clId="{50F65886-9A16-EE43-82CD-62C5A640195D}" dt="2020-04-29T18:11:11.628" v="1106" actId="931"/>
          <ac:picMkLst>
            <pc:docMk/>
            <pc:sldMk cId="3104590930" sldId="278"/>
            <ac:picMk id="41" creationId="{FD5C7194-F25C-544C-A181-4FF355740932}"/>
          </ac:picMkLst>
        </pc:picChg>
        <pc:picChg chg="add mod">
          <ac:chgData name="Tarun Kalluri" userId="4d671ed9-7007-420d-a9c9-4f5309ea5251" providerId="ADAL" clId="{50F65886-9A16-EE43-82CD-62C5A640195D}" dt="2020-04-29T18:11:11.628" v="1106" actId="931"/>
          <ac:picMkLst>
            <pc:docMk/>
            <pc:sldMk cId="3104590930" sldId="278"/>
            <ac:picMk id="43" creationId="{4CE9DC63-871A-4B42-84DB-5F5737E2712E}"/>
          </ac:picMkLst>
        </pc:picChg>
        <pc:picChg chg="add mod">
          <ac:chgData name="Tarun Kalluri" userId="4d671ed9-7007-420d-a9c9-4f5309ea5251" providerId="ADAL" clId="{50F65886-9A16-EE43-82CD-62C5A640195D}" dt="2020-04-29T18:11:11.628" v="1106" actId="931"/>
          <ac:picMkLst>
            <pc:docMk/>
            <pc:sldMk cId="3104590930" sldId="278"/>
            <ac:picMk id="45" creationId="{814C1747-AA61-F748-B69F-24C479B7C859}"/>
          </ac:picMkLst>
        </pc:picChg>
      </pc:sldChg>
      <pc:sldChg chg="addSp modSp add">
        <pc:chgData name="Tarun Kalluri" userId="4d671ed9-7007-420d-a9c9-4f5309ea5251" providerId="ADAL" clId="{50F65886-9A16-EE43-82CD-62C5A640195D}" dt="2020-05-01T17:43:34.140" v="2219" actId="20577"/>
        <pc:sldMkLst>
          <pc:docMk/>
          <pc:sldMk cId="2348727136" sldId="279"/>
        </pc:sldMkLst>
        <pc:spChg chg="mod">
          <ac:chgData name="Tarun Kalluri" userId="4d671ed9-7007-420d-a9c9-4f5309ea5251" providerId="ADAL" clId="{50F65886-9A16-EE43-82CD-62C5A640195D}" dt="2020-05-01T08:35:23.185" v="2106" actId="207"/>
          <ac:spMkLst>
            <pc:docMk/>
            <pc:sldMk cId="2348727136" sldId="279"/>
            <ac:spMk id="2" creationId="{38E0E236-634A-614C-AB2F-FF5CEC29F63F}"/>
          </ac:spMkLst>
        </pc:spChg>
        <pc:spChg chg="add mod">
          <ac:chgData name="Tarun Kalluri" userId="4d671ed9-7007-420d-a9c9-4f5309ea5251" providerId="ADAL" clId="{50F65886-9A16-EE43-82CD-62C5A640195D}" dt="2020-04-29T18:45:35.258" v="1143" actId="207"/>
          <ac:spMkLst>
            <pc:docMk/>
            <pc:sldMk cId="2348727136" sldId="279"/>
            <ac:spMk id="3" creationId="{F3C78926-889C-B246-A6A0-29BD60731483}"/>
          </ac:spMkLst>
        </pc:spChg>
        <pc:spChg chg="mod">
          <ac:chgData name="Tarun Kalluri" userId="4d671ed9-7007-420d-a9c9-4f5309ea5251" providerId="ADAL" clId="{50F65886-9A16-EE43-82CD-62C5A640195D}" dt="2020-05-01T17:43:34.140" v="2219" actId="20577"/>
          <ac:spMkLst>
            <pc:docMk/>
            <pc:sldMk cId="2348727136" sldId="279"/>
            <ac:spMk id="6" creationId="{7AEC5F3D-55AA-BE47-A1A5-9509C47EE4D0}"/>
          </ac:spMkLst>
        </pc:spChg>
        <pc:spChg chg="mod">
          <ac:chgData name="Tarun Kalluri" userId="4d671ed9-7007-420d-a9c9-4f5309ea5251" providerId="ADAL" clId="{50F65886-9A16-EE43-82CD-62C5A640195D}" dt="2020-04-29T18:44:06.718" v="1140" actId="207"/>
          <ac:spMkLst>
            <pc:docMk/>
            <pc:sldMk cId="2348727136" sldId="279"/>
            <ac:spMk id="8" creationId="{EDB3EF4C-9C00-E54C-B267-9142E83DD43C}"/>
          </ac:spMkLst>
        </pc:spChg>
        <pc:spChg chg="mod">
          <ac:chgData name="Tarun Kalluri" userId="4d671ed9-7007-420d-a9c9-4f5309ea5251" providerId="ADAL" clId="{50F65886-9A16-EE43-82CD-62C5A640195D}" dt="2020-05-01T17:43:31.103" v="2211" actId="20577"/>
          <ac:spMkLst>
            <pc:docMk/>
            <pc:sldMk cId="2348727136" sldId="279"/>
            <ac:spMk id="13" creationId="{59B9EAC4-EBCB-DB48-B2FF-3737F2002804}"/>
          </ac:spMkLst>
        </pc:spChg>
      </pc:sldChg>
      <pc:sldChg chg="addSp modSp add">
        <pc:chgData name="Tarun Kalluri" userId="4d671ed9-7007-420d-a9c9-4f5309ea5251" providerId="ADAL" clId="{50F65886-9A16-EE43-82CD-62C5A640195D}" dt="2020-04-29T19:40:10.834" v="1236"/>
        <pc:sldMkLst>
          <pc:docMk/>
          <pc:sldMk cId="1421231558" sldId="280"/>
        </pc:sldMkLst>
        <pc:spChg chg="add mod">
          <ac:chgData name="Tarun Kalluri" userId="4d671ed9-7007-420d-a9c9-4f5309ea5251" providerId="ADAL" clId="{50F65886-9A16-EE43-82CD-62C5A640195D}" dt="2020-04-29T18:56:32.362" v="1195" actId="20577"/>
          <ac:spMkLst>
            <pc:docMk/>
            <pc:sldMk cId="1421231558" sldId="280"/>
            <ac:spMk id="9" creationId="{36DDFDA9-2413-1044-B3CF-BCADFC2B6396}"/>
          </ac:spMkLst>
        </pc:spChg>
        <pc:spChg chg="add mod">
          <ac:chgData name="Tarun Kalluri" userId="4d671ed9-7007-420d-a9c9-4f5309ea5251" providerId="ADAL" clId="{50F65886-9A16-EE43-82CD-62C5A640195D}" dt="2020-04-29T18:57:43.311" v="1198" actId="207"/>
          <ac:spMkLst>
            <pc:docMk/>
            <pc:sldMk cId="1421231558" sldId="280"/>
            <ac:spMk id="10" creationId="{1AE22146-8EC5-0245-9302-9CD0144FA30B}"/>
          </ac:spMkLst>
        </pc:spChg>
        <pc:spChg chg="add mod">
          <ac:chgData name="Tarun Kalluri" userId="4d671ed9-7007-420d-a9c9-4f5309ea5251" providerId="ADAL" clId="{50F65886-9A16-EE43-82CD-62C5A640195D}" dt="2020-04-29T19:00:39.286" v="1202" actId="767"/>
          <ac:spMkLst>
            <pc:docMk/>
            <pc:sldMk cId="1421231558" sldId="280"/>
            <ac:spMk id="14" creationId="{1BDCF922-74E5-8348-810F-E97B2A345FAF}"/>
          </ac:spMkLst>
        </pc:spChg>
        <pc:spChg chg="add mod">
          <ac:chgData name="Tarun Kalluri" userId="4d671ed9-7007-420d-a9c9-4f5309ea5251" providerId="ADAL" clId="{50F65886-9A16-EE43-82CD-62C5A640195D}" dt="2020-04-29T18:58:03.112" v="1199"/>
          <ac:spMkLst>
            <pc:docMk/>
            <pc:sldMk cId="1421231558" sldId="280"/>
            <ac:spMk id="19" creationId="{271155E8-A1D4-5947-A666-6F1983BC8B12}"/>
          </ac:spMkLst>
        </pc:spChg>
        <pc:spChg chg="add mod">
          <ac:chgData name="Tarun Kalluri" userId="4d671ed9-7007-420d-a9c9-4f5309ea5251" providerId="ADAL" clId="{50F65886-9A16-EE43-82CD-62C5A640195D}" dt="2020-04-29T18:58:59.617" v="1200"/>
          <ac:spMkLst>
            <pc:docMk/>
            <pc:sldMk cId="1421231558" sldId="280"/>
            <ac:spMk id="23" creationId="{B3DBC417-F652-874E-9C8E-A442B1A9AEDA}"/>
          </ac:spMkLst>
        </pc:spChg>
        <pc:spChg chg="add mod">
          <ac:chgData name="Tarun Kalluri" userId="4d671ed9-7007-420d-a9c9-4f5309ea5251" providerId="ADAL" clId="{50F65886-9A16-EE43-82CD-62C5A640195D}" dt="2020-04-29T19:32:35.228" v="1221" actId="207"/>
          <ac:spMkLst>
            <pc:docMk/>
            <pc:sldMk cId="1421231558" sldId="280"/>
            <ac:spMk id="28" creationId="{582CCC7A-C45C-064F-A8FA-2FABB67CD5A7}"/>
          </ac:spMkLst>
        </pc:spChg>
        <pc:spChg chg="add mod">
          <ac:chgData name="Tarun Kalluri" userId="4d671ed9-7007-420d-a9c9-4f5309ea5251" providerId="ADAL" clId="{50F65886-9A16-EE43-82CD-62C5A640195D}" dt="2020-04-29T19:32:35.228" v="1221" actId="207"/>
          <ac:spMkLst>
            <pc:docMk/>
            <pc:sldMk cId="1421231558" sldId="280"/>
            <ac:spMk id="32" creationId="{16A22163-C49D-B042-9431-95C2FF676532}"/>
          </ac:spMkLst>
        </pc:spChg>
        <pc:spChg chg="add mod">
          <ac:chgData name="Tarun Kalluri" userId="4d671ed9-7007-420d-a9c9-4f5309ea5251" providerId="ADAL" clId="{50F65886-9A16-EE43-82CD-62C5A640195D}" dt="2020-04-29T19:32:35.228" v="1221" actId="207"/>
          <ac:spMkLst>
            <pc:docMk/>
            <pc:sldMk cId="1421231558" sldId="280"/>
            <ac:spMk id="37" creationId="{30FC9632-A86A-2745-B965-E10CE40949A8}"/>
          </ac:spMkLst>
        </pc:spChg>
        <pc:spChg chg="add mod">
          <ac:chgData name="Tarun Kalluri" userId="4d671ed9-7007-420d-a9c9-4f5309ea5251" providerId="ADAL" clId="{50F65886-9A16-EE43-82CD-62C5A640195D}" dt="2020-04-29T19:40:10.834" v="1236"/>
          <ac:spMkLst>
            <pc:docMk/>
            <pc:sldMk cId="1421231558" sldId="280"/>
            <ac:spMk id="45" creationId="{4A7EC901-4709-EB45-B8B3-EC78219062D0}"/>
          </ac:spMkLst>
        </pc:spChg>
        <pc:picChg chg="add mod">
          <ac:chgData name="Tarun Kalluri" userId="4d671ed9-7007-420d-a9c9-4f5309ea5251" providerId="ADAL" clId="{50F65886-9A16-EE43-82CD-62C5A640195D}" dt="2020-04-29T18:54:07.678" v="1152" actId="931"/>
          <ac:picMkLst>
            <pc:docMk/>
            <pc:sldMk cId="1421231558" sldId="280"/>
            <ac:picMk id="3" creationId="{7CBC7A2F-B8B8-9B4B-B584-EB7708164EA9}"/>
          </ac:picMkLst>
        </pc:picChg>
        <pc:picChg chg="add mod">
          <ac:chgData name="Tarun Kalluri" userId="4d671ed9-7007-420d-a9c9-4f5309ea5251" providerId="ADAL" clId="{50F65886-9A16-EE43-82CD-62C5A640195D}" dt="2020-04-29T18:55:13.560" v="1153" actId="931"/>
          <ac:picMkLst>
            <pc:docMk/>
            <pc:sldMk cId="1421231558" sldId="280"/>
            <ac:picMk id="6" creationId="{4541B61F-51B9-BE4A-ABA3-F62A908D9DAF}"/>
          </ac:picMkLst>
        </pc:picChg>
        <pc:picChg chg="add mod">
          <ac:chgData name="Tarun Kalluri" userId="4d671ed9-7007-420d-a9c9-4f5309ea5251" providerId="ADAL" clId="{50F65886-9A16-EE43-82CD-62C5A640195D}" dt="2020-04-29T18:55:26.408" v="1154" actId="931"/>
          <ac:picMkLst>
            <pc:docMk/>
            <pc:sldMk cId="1421231558" sldId="280"/>
            <ac:picMk id="8" creationId="{2E5A02B9-7099-4943-9CF0-BBB133F3441D}"/>
          </ac:picMkLst>
        </pc:picChg>
        <pc:cxnChg chg="add mod">
          <ac:chgData name="Tarun Kalluri" userId="4d671ed9-7007-420d-a9c9-4f5309ea5251" providerId="ADAL" clId="{50F65886-9A16-EE43-82CD-62C5A640195D}" dt="2020-04-29T18:59:27.374" v="1201" actId="11529"/>
          <ac:cxnSpMkLst>
            <pc:docMk/>
            <pc:sldMk cId="1421231558" sldId="280"/>
            <ac:cxnSpMk id="13" creationId="{3C15D0FB-C828-A543-8115-1BC7C39CAFB4}"/>
          </ac:cxnSpMkLst>
        </pc:cxnChg>
        <pc:cxnChg chg="add mod">
          <ac:chgData name="Tarun Kalluri" userId="4d671ed9-7007-420d-a9c9-4f5309ea5251" providerId="ADAL" clId="{50F65886-9A16-EE43-82CD-62C5A640195D}" dt="2020-04-29T19:00:58.994" v="1203"/>
          <ac:cxnSpMkLst>
            <pc:docMk/>
            <pc:sldMk cId="1421231558" sldId="280"/>
            <ac:cxnSpMk id="24" creationId="{EA11976D-C690-DA48-B622-D6ADDA20AE26}"/>
          </ac:cxnSpMkLst>
        </pc:cxnChg>
        <pc:cxnChg chg="add mod">
          <ac:chgData name="Tarun Kalluri" userId="4d671ed9-7007-420d-a9c9-4f5309ea5251" providerId="ADAL" clId="{50F65886-9A16-EE43-82CD-62C5A640195D}" dt="2020-04-29T19:01:58.169" v="1205"/>
          <ac:cxnSpMkLst>
            <pc:docMk/>
            <pc:sldMk cId="1421231558" sldId="280"/>
            <ac:cxnSpMk id="29" creationId="{FB25FD01-67C4-1643-BA5B-BC8B5C6269F9}"/>
          </ac:cxnSpMkLst>
        </pc:cxnChg>
        <pc:cxnChg chg="add mod">
          <ac:chgData name="Tarun Kalluri" userId="4d671ed9-7007-420d-a9c9-4f5309ea5251" providerId="ADAL" clId="{50F65886-9A16-EE43-82CD-62C5A640195D}" dt="2020-04-29T19:03:56.238" v="1208"/>
          <ac:cxnSpMkLst>
            <pc:docMk/>
            <pc:sldMk cId="1421231558" sldId="280"/>
            <ac:cxnSpMk id="38" creationId="{E9FD2B4D-D117-BF46-8BCD-5AAF33C129D3}"/>
          </ac:cxnSpMkLst>
        </pc:cxnChg>
      </pc:sldChg>
      <pc:sldChg chg="add">
        <pc:chgData name="Tarun Kalluri" userId="4d671ed9-7007-420d-a9c9-4f5309ea5251" providerId="ADAL" clId="{50F65886-9A16-EE43-82CD-62C5A640195D}" dt="2020-04-29T19:23:06.225" v="1214"/>
        <pc:sldMkLst>
          <pc:docMk/>
          <pc:sldMk cId="1980289815" sldId="281"/>
        </pc:sldMkLst>
      </pc:sldChg>
      <pc:sldChg chg="addSp modSp add">
        <pc:chgData name="Tarun Kalluri" userId="4d671ed9-7007-420d-a9c9-4f5309ea5251" providerId="ADAL" clId="{50F65886-9A16-EE43-82CD-62C5A640195D}" dt="2020-04-29T19:31:40.988" v="1218" actId="207"/>
        <pc:sldMkLst>
          <pc:docMk/>
          <pc:sldMk cId="1205327347" sldId="282"/>
        </pc:sldMkLst>
        <pc:spChg chg="add mod">
          <ac:chgData name="Tarun Kalluri" userId="4d671ed9-7007-420d-a9c9-4f5309ea5251" providerId="ADAL" clId="{50F65886-9A16-EE43-82CD-62C5A640195D}" dt="2020-04-29T19:31:40.988" v="1218" actId="207"/>
          <ac:spMkLst>
            <pc:docMk/>
            <pc:sldMk cId="1205327347" sldId="282"/>
            <ac:spMk id="2" creationId="{259B9FC0-D9E7-3549-97B3-6A23D0DF0360}"/>
          </ac:spMkLst>
        </pc:spChg>
      </pc:sldChg>
      <pc:sldChg chg="addSp modSp add ord">
        <pc:chgData name="Tarun Kalluri" userId="4d671ed9-7007-420d-a9c9-4f5309ea5251" providerId="ADAL" clId="{50F65886-9A16-EE43-82CD-62C5A640195D}" dt="2020-04-29T22:26:17.466" v="1328"/>
        <pc:sldMkLst>
          <pc:docMk/>
          <pc:sldMk cId="454048832" sldId="283"/>
        </pc:sldMkLst>
        <pc:spChg chg="add mod">
          <ac:chgData name="Tarun Kalluri" userId="4d671ed9-7007-420d-a9c9-4f5309ea5251" providerId="ADAL" clId="{50F65886-9A16-EE43-82CD-62C5A640195D}" dt="2020-04-29T19:35:49.712" v="1231" actId="767"/>
          <ac:spMkLst>
            <pc:docMk/>
            <pc:sldMk cId="454048832" sldId="283"/>
            <ac:spMk id="2" creationId="{A30BF405-BFC6-144A-859C-3630F39F4C04}"/>
          </ac:spMkLst>
        </pc:spChg>
        <pc:spChg chg="add mod">
          <ac:chgData name="Tarun Kalluri" userId="4d671ed9-7007-420d-a9c9-4f5309ea5251" providerId="ADAL" clId="{50F65886-9A16-EE43-82CD-62C5A640195D}" dt="2020-04-29T21:03:14.271" v="1243" actId="207"/>
          <ac:spMkLst>
            <pc:docMk/>
            <pc:sldMk cId="454048832" sldId="283"/>
            <ac:spMk id="16" creationId="{8325F971-4B17-FC44-9C10-E7C0FF8C6194}"/>
          </ac:spMkLst>
        </pc:spChg>
        <pc:picChg chg="add">
          <ac:chgData name="Tarun Kalluri" userId="4d671ed9-7007-420d-a9c9-4f5309ea5251" providerId="ADAL" clId="{50F65886-9A16-EE43-82CD-62C5A640195D}" dt="2020-04-29T19:36:28.307" v="1232"/>
          <ac:picMkLst>
            <pc:docMk/>
            <pc:sldMk cId="454048832" sldId="283"/>
            <ac:picMk id="3" creationId="{C9501B5B-BC18-6649-B469-FC73BE4E8E9A}"/>
          </ac:picMkLst>
        </pc:picChg>
        <pc:picChg chg="add">
          <ac:chgData name="Tarun Kalluri" userId="4d671ed9-7007-420d-a9c9-4f5309ea5251" providerId="ADAL" clId="{50F65886-9A16-EE43-82CD-62C5A640195D}" dt="2020-04-29T19:36:51.981" v="1233"/>
          <ac:picMkLst>
            <pc:docMk/>
            <pc:sldMk cId="454048832" sldId="283"/>
            <ac:picMk id="4" creationId="{BCF0D995-D6A9-4B42-A573-D33FB6859742}"/>
          </ac:picMkLst>
        </pc:picChg>
      </pc:sldChg>
      <pc:sldChg chg="addSp modSp add">
        <pc:chgData name="Tarun Kalluri" userId="4d671ed9-7007-420d-a9c9-4f5309ea5251" providerId="ADAL" clId="{50F65886-9A16-EE43-82CD-62C5A640195D}" dt="2020-04-29T19:45:10.888" v="1237"/>
        <pc:sldMkLst>
          <pc:docMk/>
          <pc:sldMk cId="887081127" sldId="284"/>
        </pc:sldMkLst>
        <pc:spChg chg="add mod">
          <ac:chgData name="Tarun Kalluri" userId="4d671ed9-7007-420d-a9c9-4f5309ea5251" providerId="ADAL" clId="{50F65886-9A16-EE43-82CD-62C5A640195D}" dt="2020-04-29T19:45:10.888" v="1237"/>
          <ac:spMkLst>
            <pc:docMk/>
            <pc:sldMk cId="887081127" sldId="284"/>
            <ac:spMk id="12" creationId="{6BD29993-23E9-184E-BF4A-FBF156AD9D18}"/>
          </ac:spMkLst>
        </pc:spChg>
        <pc:spChg chg="mod">
          <ac:chgData name="Tarun Kalluri" userId="4d671ed9-7007-420d-a9c9-4f5309ea5251" providerId="ADAL" clId="{50F65886-9A16-EE43-82CD-62C5A640195D}" dt="2020-04-29T19:33:23.041" v="1223" actId="207"/>
          <ac:spMkLst>
            <pc:docMk/>
            <pc:sldMk cId="887081127" sldId="284"/>
            <ac:spMk id="14" creationId="{1BDCF922-74E5-8348-810F-E97B2A345FAF}"/>
          </ac:spMkLst>
        </pc:spChg>
        <pc:spChg chg="mod">
          <ac:chgData name="Tarun Kalluri" userId="4d671ed9-7007-420d-a9c9-4f5309ea5251" providerId="ADAL" clId="{50F65886-9A16-EE43-82CD-62C5A640195D}" dt="2020-04-29T19:33:40.320" v="1224" actId="207"/>
          <ac:spMkLst>
            <pc:docMk/>
            <pc:sldMk cId="887081127" sldId="284"/>
            <ac:spMk id="28" creationId="{582CCC7A-C45C-064F-A8FA-2FABB67CD5A7}"/>
          </ac:spMkLst>
        </pc:spChg>
      </pc:sldChg>
      <pc:sldChg chg="add">
        <pc:chgData name="Tarun Kalluri" userId="4d671ed9-7007-420d-a9c9-4f5309ea5251" providerId="ADAL" clId="{50F65886-9A16-EE43-82CD-62C5A640195D}" dt="2020-04-29T19:32:24.003" v="1219"/>
        <pc:sldMkLst>
          <pc:docMk/>
          <pc:sldMk cId="2150103213" sldId="284"/>
        </pc:sldMkLst>
      </pc:sldChg>
      <pc:sldChg chg="add">
        <pc:chgData name="Tarun Kalluri" userId="4d671ed9-7007-420d-a9c9-4f5309ea5251" providerId="ADAL" clId="{50F65886-9A16-EE43-82CD-62C5A640195D}" dt="2020-04-29T19:32:24.187" v="1220"/>
        <pc:sldMkLst>
          <pc:docMk/>
          <pc:sldMk cId="348627873" sldId="285"/>
        </pc:sldMkLst>
      </pc:sldChg>
      <pc:sldChg chg="addSp modSp add ord">
        <pc:chgData name="Tarun Kalluri" userId="4d671ed9-7007-420d-a9c9-4f5309ea5251" providerId="ADAL" clId="{50F65886-9A16-EE43-82CD-62C5A640195D}" dt="2020-04-29T20:00:25.855" v="1239"/>
        <pc:sldMkLst>
          <pc:docMk/>
          <pc:sldMk cId="3229778586" sldId="285"/>
        </pc:sldMkLst>
        <pc:spChg chg="add mod">
          <ac:chgData name="Tarun Kalluri" userId="4d671ed9-7007-420d-a9c9-4f5309ea5251" providerId="ADAL" clId="{50F65886-9A16-EE43-82CD-62C5A640195D}" dt="2020-04-29T20:00:25.855" v="1239"/>
          <ac:spMkLst>
            <pc:docMk/>
            <pc:sldMk cId="3229778586" sldId="285"/>
            <ac:spMk id="12" creationId="{2A7FF2A9-4A8C-C548-83C7-FD41980D3C6F}"/>
          </ac:spMkLst>
        </pc:spChg>
        <pc:spChg chg="mod">
          <ac:chgData name="Tarun Kalluri" userId="4d671ed9-7007-420d-a9c9-4f5309ea5251" providerId="ADAL" clId="{50F65886-9A16-EE43-82CD-62C5A640195D}" dt="2020-04-29T19:34:06.811" v="1226" actId="207"/>
          <ac:spMkLst>
            <pc:docMk/>
            <pc:sldMk cId="3229778586" sldId="285"/>
            <ac:spMk id="28" creationId="{582CCC7A-C45C-064F-A8FA-2FABB67CD5A7}"/>
          </ac:spMkLst>
        </pc:spChg>
        <pc:spChg chg="mod">
          <ac:chgData name="Tarun Kalluri" userId="4d671ed9-7007-420d-a9c9-4f5309ea5251" providerId="ADAL" clId="{50F65886-9A16-EE43-82CD-62C5A640195D}" dt="2020-04-29T19:34:15.897" v="1227" actId="207"/>
          <ac:spMkLst>
            <pc:docMk/>
            <pc:sldMk cId="3229778586" sldId="285"/>
            <ac:spMk id="32" creationId="{16A22163-C49D-B042-9431-95C2FF676532}"/>
          </ac:spMkLst>
        </pc:spChg>
        <pc:cxnChg chg="mod">
          <ac:chgData name="Tarun Kalluri" userId="4d671ed9-7007-420d-a9c9-4f5309ea5251" providerId="ADAL" clId="{50F65886-9A16-EE43-82CD-62C5A640195D}" dt="2020-04-29T19:34:06.811" v="1226" actId="207"/>
          <ac:cxnSpMkLst>
            <pc:docMk/>
            <pc:sldMk cId="3229778586" sldId="285"/>
            <ac:cxnSpMk id="24" creationId="{EA11976D-C690-DA48-B622-D6ADDA20AE26}"/>
          </ac:cxnSpMkLst>
        </pc:cxnChg>
        <pc:cxnChg chg="mod">
          <ac:chgData name="Tarun Kalluri" userId="4d671ed9-7007-420d-a9c9-4f5309ea5251" providerId="ADAL" clId="{50F65886-9A16-EE43-82CD-62C5A640195D}" dt="2020-04-29T19:34:15.897" v="1227" actId="207"/>
          <ac:cxnSpMkLst>
            <pc:docMk/>
            <pc:sldMk cId="3229778586" sldId="285"/>
            <ac:cxnSpMk id="29" creationId="{FB25FD01-67C4-1643-BA5B-BC8B5C6269F9}"/>
          </ac:cxnSpMkLst>
        </pc:cxnChg>
      </pc:sldChg>
      <pc:sldChg chg="addSp modSp add">
        <pc:chgData name="Tarun Kalluri" userId="4d671ed9-7007-420d-a9c9-4f5309ea5251" providerId="ADAL" clId="{50F65886-9A16-EE43-82CD-62C5A640195D}" dt="2020-04-29T19:59:53.810" v="1238"/>
        <pc:sldMkLst>
          <pc:docMk/>
          <pc:sldMk cId="3531038718" sldId="286"/>
        </pc:sldMkLst>
        <pc:spChg chg="add mod">
          <ac:chgData name="Tarun Kalluri" userId="4d671ed9-7007-420d-a9c9-4f5309ea5251" providerId="ADAL" clId="{50F65886-9A16-EE43-82CD-62C5A640195D}" dt="2020-04-29T19:59:53.810" v="1238"/>
          <ac:spMkLst>
            <pc:docMk/>
            <pc:sldMk cId="3531038718" sldId="286"/>
            <ac:spMk id="12" creationId="{B470BFC1-6D4F-8B48-A24F-736FB76C694A}"/>
          </ac:spMkLst>
        </pc:spChg>
        <pc:spChg chg="mod">
          <ac:chgData name="Tarun Kalluri" userId="4d671ed9-7007-420d-a9c9-4f5309ea5251" providerId="ADAL" clId="{50F65886-9A16-EE43-82CD-62C5A640195D}" dt="2020-04-29T19:34:32.174" v="1229" actId="207"/>
          <ac:spMkLst>
            <pc:docMk/>
            <pc:sldMk cId="3531038718" sldId="286"/>
            <ac:spMk id="32" creationId="{16A22163-C49D-B042-9431-95C2FF676532}"/>
          </ac:spMkLst>
        </pc:spChg>
        <pc:spChg chg="mod">
          <ac:chgData name="Tarun Kalluri" userId="4d671ed9-7007-420d-a9c9-4f5309ea5251" providerId="ADAL" clId="{50F65886-9A16-EE43-82CD-62C5A640195D}" dt="2020-04-29T19:34:42.106" v="1230" actId="207"/>
          <ac:spMkLst>
            <pc:docMk/>
            <pc:sldMk cId="3531038718" sldId="286"/>
            <ac:spMk id="37" creationId="{30FC9632-A86A-2745-B965-E10CE40949A8}"/>
          </ac:spMkLst>
        </pc:spChg>
        <pc:cxnChg chg="mod">
          <ac:chgData name="Tarun Kalluri" userId="4d671ed9-7007-420d-a9c9-4f5309ea5251" providerId="ADAL" clId="{50F65886-9A16-EE43-82CD-62C5A640195D}" dt="2020-04-29T19:34:32.174" v="1229" actId="207"/>
          <ac:cxnSpMkLst>
            <pc:docMk/>
            <pc:sldMk cId="3531038718" sldId="286"/>
            <ac:cxnSpMk id="29" creationId="{FB25FD01-67C4-1643-BA5B-BC8B5C6269F9}"/>
          </ac:cxnSpMkLst>
        </pc:cxnChg>
        <pc:cxnChg chg="mod">
          <ac:chgData name="Tarun Kalluri" userId="4d671ed9-7007-420d-a9c9-4f5309ea5251" providerId="ADAL" clId="{50F65886-9A16-EE43-82CD-62C5A640195D}" dt="2020-04-29T19:34:42.106" v="1230" actId="207"/>
          <ac:cxnSpMkLst>
            <pc:docMk/>
            <pc:sldMk cId="3531038718" sldId="286"/>
            <ac:cxnSpMk id="38" creationId="{E9FD2B4D-D117-BF46-8BCD-5AAF33C129D3}"/>
          </ac:cxnSpMkLst>
        </pc:cxnChg>
      </pc:sldChg>
      <pc:sldChg chg="addSp modSp add ord">
        <pc:chgData name="Tarun Kalluri" userId="4d671ed9-7007-420d-a9c9-4f5309ea5251" providerId="ADAL" clId="{50F65886-9A16-EE43-82CD-62C5A640195D}" dt="2020-05-01T17:49:26.993" v="2220"/>
        <pc:sldMkLst>
          <pc:docMk/>
          <pc:sldMk cId="2832840163" sldId="287"/>
        </pc:sldMkLst>
        <pc:spChg chg="add mod">
          <ac:chgData name="Tarun Kalluri" userId="4d671ed9-7007-420d-a9c9-4f5309ea5251" providerId="ADAL" clId="{50F65886-9A16-EE43-82CD-62C5A640195D}" dt="2020-04-29T21:11:21.780" v="1249"/>
          <ac:spMkLst>
            <pc:docMk/>
            <pc:sldMk cId="2832840163" sldId="287"/>
            <ac:spMk id="9" creationId="{8F896C30-91BA-694A-B781-E7C25519C72E}"/>
          </ac:spMkLst>
        </pc:spChg>
        <pc:spChg chg="mod">
          <ac:chgData name="Tarun Kalluri" userId="4d671ed9-7007-420d-a9c9-4f5309ea5251" providerId="ADAL" clId="{50F65886-9A16-EE43-82CD-62C5A640195D}" dt="2020-04-29T22:03:00.272" v="1255"/>
          <ac:spMkLst>
            <pc:docMk/>
            <pc:sldMk cId="2832840163" sldId="287"/>
            <ac:spMk id="16" creationId="{8325F971-4B17-FC44-9C10-E7C0FF8C6194}"/>
          </ac:spMkLst>
        </pc:spChg>
        <pc:picChg chg="add">
          <ac:chgData name="Tarun Kalluri" userId="4d671ed9-7007-420d-a9c9-4f5309ea5251" providerId="ADAL" clId="{50F65886-9A16-EE43-82CD-62C5A640195D}" dt="2020-04-29T21:10:53.346" v="1248"/>
          <ac:picMkLst>
            <pc:docMk/>
            <pc:sldMk cId="2832840163" sldId="287"/>
            <ac:picMk id="2" creationId="{CE35DF99-FAB6-044B-B3DC-E2AA69369173}"/>
          </ac:picMkLst>
        </pc:picChg>
        <pc:picChg chg="add">
          <ac:chgData name="Tarun Kalluri" userId="4d671ed9-7007-420d-a9c9-4f5309ea5251" providerId="ADAL" clId="{50F65886-9A16-EE43-82CD-62C5A640195D}" dt="2020-04-29T21:13:22.413" v="1253"/>
          <ac:picMkLst>
            <pc:docMk/>
            <pc:sldMk cId="2832840163" sldId="287"/>
            <ac:picMk id="5" creationId="{239C5CE6-6FC7-534D-BBCE-52F1BCAAA7FD}"/>
          </ac:picMkLst>
        </pc:picChg>
        <pc:picChg chg="add">
          <ac:chgData name="Tarun Kalluri" userId="4d671ed9-7007-420d-a9c9-4f5309ea5251" providerId="ADAL" clId="{50F65886-9A16-EE43-82CD-62C5A640195D}" dt="2020-05-01T17:49:26.993" v="2220"/>
          <ac:picMkLst>
            <pc:docMk/>
            <pc:sldMk cId="2832840163" sldId="287"/>
            <ac:picMk id="6" creationId="{443A1EAC-954D-9340-B7BA-1BE5A3B84F17}"/>
          </ac:picMkLst>
        </pc:picChg>
        <pc:picChg chg="add mod">
          <ac:chgData name="Tarun Kalluri" userId="4d671ed9-7007-420d-a9c9-4f5309ea5251" providerId="ADAL" clId="{50F65886-9A16-EE43-82CD-62C5A640195D}" dt="2020-04-29T21:05:48.129" v="1247"/>
          <ac:picMkLst>
            <pc:docMk/>
            <pc:sldMk cId="2832840163" sldId="287"/>
            <ac:picMk id="7" creationId="{1DE907DE-FA7B-2B47-89E3-CA02A5B16E05}"/>
          </ac:picMkLst>
        </pc:picChg>
      </pc:sldChg>
      <pc:sldChg chg="addSp delSp modSp add ord">
        <pc:chgData name="Tarun Kalluri" userId="4d671ed9-7007-420d-a9c9-4f5309ea5251" providerId="ADAL" clId="{50F65886-9A16-EE43-82CD-62C5A640195D}" dt="2020-05-01T08:33:53.718" v="2104"/>
        <pc:sldMkLst>
          <pc:docMk/>
          <pc:sldMk cId="1438280170" sldId="288"/>
        </pc:sldMkLst>
        <pc:spChg chg="add mod">
          <ac:chgData name="Tarun Kalluri" userId="4d671ed9-7007-420d-a9c9-4f5309ea5251" providerId="ADAL" clId="{50F65886-9A16-EE43-82CD-62C5A640195D}" dt="2020-04-29T22:06:25" v="1261" actId="207"/>
          <ac:spMkLst>
            <pc:docMk/>
            <pc:sldMk cId="1438280170" sldId="288"/>
            <ac:spMk id="3" creationId="{5CF810B7-79D2-BC46-AC18-357725207011}"/>
          </ac:spMkLst>
        </pc:spChg>
        <pc:spChg chg="add mod">
          <ac:chgData name="Tarun Kalluri" userId="4d671ed9-7007-420d-a9c9-4f5309ea5251" providerId="ADAL" clId="{50F65886-9A16-EE43-82CD-62C5A640195D}" dt="2020-04-29T22:06:55.355" v="1262" actId="767"/>
          <ac:spMkLst>
            <pc:docMk/>
            <pc:sldMk cId="1438280170" sldId="288"/>
            <ac:spMk id="4" creationId="{3EA250EE-5916-7240-AD60-DF7FA2C90A0A}"/>
          </ac:spMkLst>
        </pc:spChg>
        <pc:spChg chg="add mod">
          <ac:chgData name="Tarun Kalluri" userId="4d671ed9-7007-420d-a9c9-4f5309ea5251" providerId="ADAL" clId="{50F65886-9A16-EE43-82CD-62C5A640195D}" dt="2020-04-29T22:10:50.694" v="1264" actId="207"/>
          <ac:spMkLst>
            <pc:docMk/>
            <pc:sldMk cId="1438280170" sldId="288"/>
            <ac:spMk id="6" creationId="{93A18A0A-E2EF-B04E-B7EA-589F9AFED899}"/>
          </ac:spMkLst>
        </pc:spChg>
        <pc:spChg chg="add mod">
          <ac:chgData name="Tarun Kalluri" userId="4d671ed9-7007-420d-a9c9-4f5309ea5251" providerId="ADAL" clId="{50F65886-9A16-EE43-82CD-62C5A640195D}" dt="2020-04-29T22:13:20.703" v="1269" actId="207"/>
          <ac:spMkLst>
            <pc:docMk/>
            <pc:sldMk cId="1438280170" sldId="288"/>
            <ac:spMk id="8" creationId="{FC4FF6E1-EDE1-CE4D-BB08-A87E6D05C26A}"/>
          </ac:spMkLst>
        </pc:spChg>
        <pc:spChg chg="add mod">
          <ac:chgData name="Tarun Kalluri" userId="4d671ed9-7007-420d-a9c9-4f5309ea5251" providerId="ADAL" clId="{50F65886-9A16-EE43-82CD-62C5A640195D}" dt="2020-04-29T22:14:20.346" v="1273" actId="207"/>
          <ac:spMkLst>
            <pc:docMk/>
            <pc:sldMk cId="1438280170" sldId="288"/>
            <ac:spMk id="10" creationId="{28AFBC7C-DD23-944A-8DD8-FA79466BD03C}"/>
          </ac:spMkLst>
        </pc:spChg>
        <pc:spChg chg="add mod">
          <ac:chgData name="Tarun Kalluri" userId="4d671ed9-7007-420d-a9c9-4f5309ea5251" providerId="ADAL" clId="{50F65886-9A16-EE43-82CD-62C5A640195D}" dt="2020-04-29T22:14:14.439" v="1272" actId="207"/>
          <ac:spMkLst>
            <pc:docMk/>
            <pc:sldMk cId="1438280170" sldId="288"/>
            <ac:spMk id="11" creationId="{FE7A560D-A62F-E44E-AE40-7FB4964951E6}"/>
          </ac:spMkLst>
        </pc:spChg>
        <pc:spChg chg="add mod">
          <ac:chgData name="Tarun Kalluri" userId="4d671ed9-7007-420d-a9c9-4f5309ea5251" providerId="ADAL" clId="{50F65886-9A16-EE43-82CD-62C5A640195D}" dt="2020-04-29T22:16:07.902" v="1276" actId="207"/>
          <ac:spMkLst>
            <pc:docMk/>
            <pc:sldMk cId="1438280170" sldId="288"/>
            <ac:spMk id="12" creationId="{8E59DD9D-B0D6-0B4C-9889-62ED7B20512D}"/>
          </ac:spMkLst>
        </pc:spChg>
        <pc:spChg chg="add mod">
          <ac:chgData name="Tarun Kalluri" userId="4d671ed9-7007-420d-a9c9-4f5309ea5251" providerId="ADAL" clId="{50F65886-9A16-EE43-82CD-62C5A640195D}" dt="2020-05-01T08:32:12.725" v="2099" actId="207"/>
          <ac:spMkLst>
            <pc:docMk/>
            <pc:sldMk cId="1438280170" sldId="288"/>
            <ac:spMk id="13" creationId="{8B945E72-F1AE-7945-BA07-DA26C9879B95}"/>
          </ac:spMkLst>
        </pc:spChg>
        <pc:spChg chg="mod">
          <ac:chgData name="Tarun Kalluri" userId="4d671ed9-7007-420d-a9c9-4f5309ea5251" providerId="ADAL" clId="{50F65886-9A16-EE43-82CD-62C5A640195D}" dt="2020-05-01T08:31:18.298" v="2096" actId="207"/>
          <ac:spMkLst>
            <pc:docMk/>
            <pc:sldMk cId="1438280170" sldId="288"/>
            <ac:spMk id="15" creationId="{577133F9-9A1D-C749-8713-669BEB0AD3F2}"/>
          </ac:spMkLst>
        </pc:spChg>
        <pc:spChg chg="add del mod">
          <ac:chgData name="Tarun Kalluri" userId="4d671ed9-7007-420d-a9c9-4f5309ea5251" providerId="ADAL" clId="{50F65886-9A16-EE43-82CD-62C5A640195D}" dt="2020-04-29T22:39:28.833" v="1337"/>
          <ac:spMkLst>
            <pc:docMk/>
            <pc:sldMk cId="1438280170" sldId="288"/>
            <ac:spMk id="17" creationId="{8391F0BD-6660-954A-8BDA-47D0A0B345CE}"/>
          </ac:spMkLst>
        </pc:spChg>
        <pc:spChg chg="add mod">
          <ac:chgData name="Tarun Kalluri" userId="4d671ed9-7007-420d-a9c9-4f5309ea5251" providerId="ADAL" clId="{50F65886-9A16-EE43-82CD-62C5A640195D}" dt="2020-05-01T08:33:48.820" v="2103" actId="207"/>
          <ac:spMkLst>
            <pc:docMk/>
            <pc:sldMk cId="1438280170" sldId="288"/>
            <ac:spMk id="18" creationId="{C2B2828D-DDD3-C34C-9180-BA94215C6907}"/>
          </ac:spMkLst>
        </pc:spChg>
        <pc:spChg chg="add mod">
          <ac:chgData name="Tarun Kalluri" userId="4d671ed9-7007-420d-a9c9-4f5309ea5251" providerId="ADAL" clId="{50F65886-9A16-EE43-82CD-62C5A640195D}" dt="2020-05-01T08:33:53.718" v="2104"/>
          <ac:spMkLst>
            <pc:docMk/>
            <pc:sldMk cId="1438280170" sldId="288"/>
            <ac:spMk id="19" creationId="{9A205660-F77C-AF4B-8E50-97AA33A2AE34}"/>
          </ac:spMkLst>
        </pc:spChg>
        <pc:picChg chg="add mod">
          <ac:chgData name="Tarun Kalluri" userId="4d671ed9-7007-420d-a9c9-4f5309ea5251" providerId="ADAL" clId="{50F65886-9A16-EE43-82CD-62C5A640195D}" dt="2020-04-29T22:15:50.258" v="1274"/>
          <ac:picMkLst>
            <pc:docMk/>
            <pc:sldMk cId="1438280170" sldId="288"/>
            <ac:picMk id="14" creationId="{632F0555-2564-B343-A862-4E46D8969320}"/>
          </ac:picMkLst>
        </pc:picChg>
      </pc:sldChg>
      <pc:sldChg chg="addSp delSp modSp add ord">
        <pc:chgData name="Tarun Kalluri" userId="4d671ed9-7007-420d-a9c9-4f5309ea5251" providerId="ADAL" clId="{50F65886-9A16-EE43-82CD-62C5A640195D}" dt="2020-05-01T08:39:11.126" v="2108" actId="207"/>
        <pc:sldMkLst>
          <pc:docMk/>
          <pc:sldMk cId="1044724502" sldId="289"/>
        </pc:sldMkLst>
        <pc:spChg chg="add mod">
          <ac:chgData name="Tarun Kalluri" userId="4d671ed9-7007-420d-a9c9-4f5309ea5251" providerId="ADAL" clId="{50F65886-9A16-EE43-82CD-62C5A640195D}" dt="2020-04-29T22:36:17.617" v="1334" actId="767"/>
          <ac:spMkLst>
            <pc:docMk/>
            <pc:sldMk cId="1044724502" sldId="289"/>
            <ac:spMk id="2" creationId="{32198A67-BA77-B544-BF62-590290CC1286}"/>
          </ac:spMkLst>
        </pc:spChg>
        <pc:spChg chg="add mod">
          <ac:chgData name="Tarun Kalluri" userId="4d671ed9-7007-420d-a9c9-4f5309ea5251" providerId="ADAL" clId="{50F65886-9A16-EE43-82CD-62C5A640195D}" dt="2020-05-01T02:41:50.456" v="1340" actId="11529"/>
          <ac:spMkLst>
            <pc:docMk/>
            <pc:sldMk cId="1044724502" sldId="289"/>
            <ac:spMk id="5" creationId="{8EB2835F-4180-6F47-BA0C-89D575D9C4D0}"/>
          </ac:spMkLst>
        </pc:spChg>
        <pc:spChg chg="add mod">
          <ac:chgData name="Tarun Kalluri" userId="4d671ed9-7007-420d-a9c9-4f5309ea5251" providerId="ADAL" clId="{50F65886-9A16-EE43-82CD-62C5A640195D}" dt="2020-04-29T22:32:03.785" v="1331"/>
          <ac:spMkLst>
            <pc:docMk/>
            <pc:sldMk cId="1044724502" sldId="289"/>
            <ac:spMk id="7" creationId="{AC90FCCC-3C24-E445-9508-5482B915266F}"/>
          </ac:spMkLst>
        </pc:spChg>
        <pc:spChg chg="add mod">
          <ac:chgData name="Tarun Kalluri" userId="4d671ed9-7007-420d-a9c9-4f5309ea5251" providerId="ADAL" clId="{50F65886-9A16-EE43-82CD-62C5A640195D}" dt="2020-05-01T02:42:42.055" v="1341" actId="11529"/>
          <ac:spMkLst>
            <pc:docMk/>
            <pc:sldMk cId="1044724502" sldId="289"/>
            <ac:spMk id="8" creationId="{CD6679CF-BC75-7A4F-AE70-36129B519093}"/>
          </ac:spMkLst>
        </pc:spChg>
        <pc:spChg chg="add del mod">
          <ac:chgData name="Tarun Kalluri" userId="4d671ed9-7007-420d-a9c9-4f5309ea5251" providerId="ADAL" clId="{50F65886-9A16-EE43-82CD-62C5A640195D}" dt="2020-05-01T02:43:58.463" v="1347" actId="11529"/>
          <ac:spMkLst>
            <pc:docMk/>
            <pc:sldMk cId="1044724502" sldId="289"/>
            <ac:spMk id="9" creationId="{8A16230C-99CD-A94B-B71D-53F18329A714}"/>
          </ac:spMkLst>
        </pc:spChg>
        <pc:spChg chg="add del mod">
          <ac:chgData name="Tarun Kalluri" userId="4d671ed9-7007-420d-a9c9-4f5309ea5251" providerId="ADAL" clId="{50F65886-9A16-EE43-82CD-62C5A640195D}" dt="2020-05-01T02:43:59.821" v="1349"/>
          <ac:spMkLst>
            <pc:docMk/>
            <pc:sldMk cId="1044724502" sldId="289"/>
            <ac:spMk id="10" creationId="{8D99D9E8-20E4-EC4C-B516-DA27E19CE276}"/>
          </ac:spMkLst>
        </pc:spChg>
        <pc:spChg chg="add del mod">
          <ac:chgData name="Tarun Kalluri" userId="4d671ed9-7007-420d-a9c9-4f5309ea5251" providerId="ADAL" clId="{50F65886-9A16-EE43-82CD-62C5A640195D}" dt="2020-05-01T02:43:59.623" v="1348"/>
          <ac:spMkLst>
            <pc:docMk/>
            <pc:sldMk cId="1044724502" sldId="289"/>
            <ac:spMk id="11" creationId="{F48BB355-B9AF-F34B-99FB-031E0E32B4B2}"/>
          </ac:spMkLst>
        </pc:spChg>
        <pc:spChg chg="add mod">
          <ac:chgData name="Tarun Kalluri" userId="4d671ed9-7007-420d-a9c9-4f5309ea5251" providerId="ADAL" clId="{50F65886-9A16-EE43-82CD-62C5A640195D}" dt="2020-05-01T02:46:15.148" v="1353" actId="11529"/>
          <ac:spMkLst>
            <pc:docMk/>
            <pc:sldMk cId="1044724502" sldId="289"/>
            <ac:spMk id="12" creationId="{D8574318-CF19-F84B-BF4A-E5BD2BBB0491}"/>
          </ac:spMkLst>
        </pc:spChg>
        <pc:spChg chg="add del mod">
          <ac:chgData name="Tarun Kalluri" userId="4d671ed9-7007-420d-a9c9-4f5309ea5251" providerId="ADAL" clId="{50F65886-9A16-EE43-82CD-62C5A640195D}" dt="2020-05-01T02:43:58.280" v="1346"/>
          <ac:spMkLst>
            <pc:docMk/>
            <pc:sldMk cId="1044724502" sldId="289"/>
            <ac:spMk id="13" creationId="{175FCE16-F657-244B-A38B-77B8F0F71B45}"/>
          </ac:spMkLst>
        </pc:spChg>
        <pc:spChg chg="add mod">
          <ac:chgData name="Tarun Kalluri" userId="4d671ed9-7007-420d-a9c9-4f5309ea5251" providerId="ADAL" clId="{50F65886-9A16-EE43-82CD-62C5A640195D}" dt="2020-05-01T02:45:49.393" v="1351"/>
          <ac:spMkLst>
            <pc:docMk/>
            <pc:sldMk cId="1044724502" sldId="289"/>
            <ac:spMk id="14" creationId="{4C88F459-775F-0042-A565-895710092086}"/>
          </ac:spMkLst>
        </pc:spChg>
        <pc:spChg chg="mod">
          <ac:chgData name="Tarun Kalluri" userId="4d671ed9-7007-420d-a9c9-4f5309ea5251" providerId="ADAL" clId="{50F65886-9A16-EE43-82CD-62C5A640195D}" dt="2020-05-01T08:39:11.126" v="2108" actId="207"/>
          <ac:spMkLst>
            <pc:docMk/>
            <pc:sldMk cId="1044724502" sldId="289"/>
            <ac:spMk id="15" creationId="{577133F9-9A1D-C749-8713-669BEB0AD3F2}"/>
          </ac:spMkLst>
        </pc:spChg>
        <pc:spChg chg="add mod">
          <ac:chgData name="Tarun Kalluri" userId="4d671ed9-7007-420d-a9c9-4f5309ea5251" providerId="ADAL" clId="{50F65886-9A16-EE43-82CD-62C5A640195D}" dt="2020-05-01T02:45:53.147" v="1352"/>
          <ac:spMkLst>
            <pc:docMk/>
            <pc:sldMk cId="1044724502" sldId="289"/>
            <ac:spMk id="16" creationId="{597975D9-F125-8A4E-8153-BE8CF59F690F}"/>
          </ac:spMkLst>
        </pc:spChg>
        <pc:spChg chg="add mod">
          <ac:chgData name="Tarun Kalluri" userId="4d671ed9-7007-420d-a9c9-4f5309ea5251" providerId="ADAL" clId="{50F65886-9A16-EE43-82CD-62C5A640195D}" dt="2020-05-01T02:46:19.188" v="1354"/>
          <ac:spMkLst>
            <pc:docMk/>
            <pc:sldMk cId="1044724502" sldId="289"/>
            <ac:spMk id="17" creationId="{2CC4B4F5-7922-EB4F-912D-B3F86304CE09}"/>
          </ac:spMkLst>
        </pc:spChg>
        <pc:spChg chg="add mod">
          <ac:chgData name="Tarun Kalluri" userId="4d671ed9-7007-420d-a9c9-4f5309ea5251" providerId="ADAL" clId="{50F65886-9A16-EE43-82CD-62C5A640195D}" dt="2020-05-01T02:46:58.561" v="1355" actId="767"/>
          <ac:spMkLst>
            <pc:docMk/>
            <pc:sldMk cId="1044724502" sldId="289"/>
            <ac:spMk id="18" creationId="{D9C01CF0-E47F-A84E-9867-FF16FC748FA8}"/>
          </ac:spMkLst>
        </pc:spChg>
        <pc:spChg chg="add mod">
          <ac:chgData name="Tarun Kalluri" userId="4d671ed9-7007-420d-a9c9-4f5309ea5251" providerId="ADAL" clId="{50F65886-9A16-EE43-82CD-62C5A640195D}" dt="2020-05-01T02:47:39.114" v="1356"/>
          <ac:spMkLst>
            <pc:docMk/>
            <pc:sldMk cId="1044724502" sldId="289"/>
            <ac:spMk id="19" creationId="{4612B229-38D7-604E-8F7F-6BD08834831E}"/>
          </ac:spMkLst>
        </pc:spChg>
        <pc:spChg chg="add mod">
          <ac:chgData name="Tarun Kalluri" userId="4d671ed9-7007-420d-a9c9-4f5309ea5251" providerId="ADAL" clId="{50F65886-9A16-EE43-82CD-62C5A640195D}" dt="2020-05-01T04:06:27.523" v="1530" actId="207"/>
          <ac:spMkLst>
            <pc:docMk/>
            <pc:sldMk cId="1044724502" sldId="289"/>
            <ac:spMk id="20" creationId="{3B8FED57-3BC5-4B46-B577-2BD970594087}"/>
          </ac:spMkLst>
        </pc:spChg>
        <pc:spChg chg="add mod">
          <ac:chgData name="Tarun Kalluri" userId="4d671ed9-7007-420d-a9c9-4f5309ea5251" providerId="ADAL" clId="{50F65886-9A16-EE43-82CD-62C5A640195D}" dt="2020-05-01T02:49:50.588" v="1358"/>
          <ac:spMkLst>
            <pc:docMk/>
            <pc:sldMk cId="1044724502" sldId="289"/>
            <ac:spMk id="21" creationId="{E3167BEA-8130-6D4A-83E0-AEE641F2AB32}"/>
          </ac:spMkLst>
        </pc:spChg>
        <pc:spChg chg="add mod">
          <ac:chgData name="Tarun Kalluri" userId="4d671ed9-7007-420d-a9c9-4f5309ea5251" providerId="ADAL" clId="{50F65886-9A16-EE43-82CD-62C5A640195D}" dt="2020-05-01T02:50:47.851" v="1359" actId="767"/>
          <ac:spMkLst>
            <pc:docMk/>
            <pc:sldMk cId="1044724502" sldId="289"/>
            <ac:spMk id="22" creationId="{501C3901-9639-B74B-9F6E-A29168613EA7}"/>
          </ac:spMkLst>
        </pc:spChg>
        <pc:spChg chg="add mod">
          <ac:chgData name="Tarun Kalluri" userId="4d671ed9-7007-420d-a9c9-4f5309ea5251" providerId="ADAL" clId="{50F65886-9A16-EE43-82CD-62C5A640195D}" dt="2020-05-01T02:51:01.489" v="1360"/>
          <ac:spMkLst>
            <pc:docMk/>
            <pc:sldMk cId="1044724502" sldId="289"/>
            <ac:spMk id="23" creationId="{59708D12-AD63-E441-8939-BD8A9EAA8D5D}"/>
          </ac:spMkLst>
        </pc:spChg>
        <pc:spChg chg="add mod">
          <ac:chgData name="Tarun Kalluri" userId="4d671ed9-7007-420d-a9c9-4f5309ea5251" providerId="ADAL" clId="{50F65886-9A16-EE43-82CD-62C5A640195D}" dt="2020-05-01T02:51:07.953" v="1361"/>
          <ac:spMkLst>
            <pc:docMk/>
            <pc:sldMk cId="1044724502" sldId="289"/>
            <ac:spMk id="24" creationId="{3F69F141-CFF3-1F4C-9A65-C312924DEF80}"/>
          </ac:spMkLst>
        </pc:spChg>
        <pc:spChg chg="add mod">
          <ac:chgData name="Tarun Kalluri" userId="4d671ed9-7007-420d-a9c9-4f5309ea5251" providerId="ADAL" clId="{50F65886-9A16-EE43-82CD-62C5A640195D}" dt="2020-05-01T02:51:18.780" v="1362"/>
          <ac:spMkLst>
            <pc:docMk/>
            <pc:sldMk cId="1044724502" sldId="289"/>
            <ac:spMk id="25" creationId="{51D545AB-5F65-9644-A808-D1DFD6E5DE2A}"/>
          </ac:spMkLst>
        </pc:spChg>
        <pc:spChg chg="add mod">
          <ac:chgData name="Tarun Kalluri" userId="4d671ed9-7007-420d-a9c9-4f5309ea5251" providerId="ADAL" clId="{50F65886-9A16-EE43-82CD-62C5A640195D}" dt="2020-05-01T04:08:10.844" v="1537" actId="207"/>
          <ac:spMkLst>
            <pc:docMk/>
            <pc:sldMk cId="1044724502" sldId="289"/>
            <ac:spMk id="28" creationId="{7E37D814-7F92-524C-A5C0-31161F5283FA}"/>
          </ac:spMkLst>
        </pc:spChg>
        <pc:spChg chg="add mod">
          <ac:chgData name="Tarun Kalluri" userId="4d671ed9-7007-420d-a9c9-4f5309ea5251" providerId="ADAL" clId="{50F65886-9A16-EE43-82CD-62C5A640195D}" dt="2020-05-01T02:58:32.161" v="1373" actId="20577"/>
          <ac:spMkLst>
            <pc:docMk/>
            <pc:sldMk cId="1044724502" sldId="289"/>
            <ac:spMk id="29" creationId="{0C0B20EE-13DD-654E-94CB-D2A7D16B2CDE}"/>
          </ac:spMkLst>
        </pc:spChg>
        <pc:spChg chg="add mod">
          <ac:chgData name="Tarun Kalluri" userId="4d671ed9-7007-420d-a9c9-4f5309ea5251" providerId="ADAL" clId="{50F65886-9A16-EE43-82CD-62C5A640195D}" dt="2020-05-01T02:55:58.270" v="1369"/>
          <ac:spMkLst>
            <pc:docMk/>
            <pc:sldMk cId="1044724502" sldId="289"/>
            <ac:spMk id="30" creationId="{917C9EE4-CA1B-5248-A9AF-2129581CEFFF}"/>
          </ac:spMkLst>
        </pc:spChg>
        <pc:spChg chg="add mod">
          <ac:chgData name="Tarun Kalluri" userId="4d671ed9-7007-420d-a9c9-4f5309ea5251" providerId="ADAL" clId="{50F65886-9A16-EE43-82CD-62C5A640195D}" dt="2020-05-01T02:59:18.473" v="1378" actId="20577"/>
          <ac:spMkLst>
            <pc:docMk/>
            <pc:sldMk cId="1044724502" sldId="289"/>
            <ac:spMk id="31" creationId="{270359D1-389E-F04E-A2C7-B3204FCBE11F}"/>
          </ac:spMkLst>
        </pc:spChg>
        <pc:spChg chg="add mod">
          <ac:chgData name="Tarun Kalluri" userId="4d671ed9-7007-420d-a9c9-4f5309ea5251" providerId="ADAL" clId="{50F65886-9A16-EE43-82CD-62C5A640195D}" dt="2020-05-01T02:59:51.369" v="1399" actId="20577"/>
          <ac:spMkLst>
            <pc:docMk/>
            <pc:sldMk cId="1044724502" sldId="289"/>
            <ac:spMk id="32" creationId="{12B11DF4-A152-8F43-8691-6D386FA9520D}"/>
          </ac:spMkLst>
        </pc:spChg>
        <pc:spChg chg="add mod">
          <ac:chgData name="Tarun Kalluri" userId="4d671ed9-7007-420d-a9c9-4f5309ea5251" providerId="ADAL" clId="{50F65886-9A16-EE43-82CD-62C5A640195D}" dt="2020-05-01T04:07:14.042" v="1533" actId="207"/>
          <ac:spMkLst>
            <pc:docMk/>
            <pc:sldMk cId="1044724502" sldId="289"/>
            <ac:spMk id="33" creationId="{472E3554-1D01-A34C-A8EA-557952F24402}"/>
          </ac:spMkLst>
        </pc:spChg>
        <pc:spChg chg="add mod">
          <ac:chgData name="Tarun Kalluri" userId="4d671ed9-7007-420d-a9c9-4f5309ea5251" providerId="ADAL" clId="{50F65886-9A16-EE43-82CD-62C5A640195D}" dt="2020-05-01T04:09:00.018" v="1538" actId="11529"/>
          <ac:spMkLst>
            <pc:docMk/>
            <pc:sldMk cId="1044724502" sldId="289"/>
            <ac:spMk id="34" creationId="{3D0E9A22-2D36-FC49-91BF-186609BC7F3B}"/>
          </ac:spMkLst>
        </pc:spChg>
        <pc:spChg chg="add mod">
          <ac:chgData name="Tarun Kalluri" userId="4d671ed9-7007-420d-a9c9-4f5309ea5251" providerId="ADAL" clId="{50F65886-9A16-EE43-82CD-62C5A640195D}" dt="2020-05-01T05:38:30.408" v="1839" actId="207"/>
          <ac:spMkLst>
            <pc:docMk/>
            <pc:sldMk cId="1044724502" sldId="289"/>
            <ac:spMk id="35" creationId="{54BE980A-0120-824F-998C-44F9898CF897}"/>
          </ac:spMkLst>
        </pc:spChg>
        <pc:picChg chg="add mod">
          <ac:chgData name="Tarun Kalluri" userId="4d671ed9-7007-420d-a9c9-4f5309ea5251" providerId="ADAL" clId="{50F65886-9A16-EE43-82CD-62C5A640195D}" dt="2020-05-01T02:53:18.093" v="1367" actId="931"/>
          <ac:picMkLst>
            <pc:docMk/>
            <pc:sldMk cId="1044724502" sldId="289"/>
            <ac:picMk id="27" creationId="{E5E2A574-A756-1043-9FE9-7D61211431CF}"/>
          </ac:picMkLst>
        </pc:picChg>
        <pc:picChg chg="add del mod">
          <ac:chgData name="Tarun Kalluri" userId="4d671ed9-7007-420d-a9c9-4f5309ea5251" providerId="ADAL" clId="{50F65886-9A16-EE43-82CD-62C5A640195D}" dt="2020-05-01T02:53:04.009" v="1366" actId="478"/>
          <ac:picMkLst>
            <pc:docMk/>
            <pc:sldMk cId="1044724502" sldId="289"/>
            <ac:picMk id="1026" creationId="{ED642792-CC6C-E84D-BC35-9D747F81B0F4}"/>
          </ac:picMkLst>
        </pc:picChg>
      </pc:sldChg>
      <pc:sldChg chg="addSp delSp modSp add">
        <pc:chgData name="Tarun Kalluri" userId="4d671ed9-7007-420d-a9c9-4f5309ea5251" providerId="ADAL" clId="{50F65886-9A16-EE43-82CD-62C5A640195D}" dt="2020-05-01T08:39:17.711" v="2110" actId="207"/>
        <pc:sldMkLst>
          <pc:docMk/>
          <pc:sldMk cId="1082317710" sldId="290"/>
        </pc:sldMkLst>
        <pc:spChg chg="add mod">
          <ac:chgData name="Tarun Kalluri" userId="4d671ed9-7007-420d-a9c9-4f5309ea5251" providerId="ADAL" clId="{50F65886-9A16-EE43-82CD-62C5A640195D}" dt="2020-04-29T22:36:00.509" v="1333" actId="767"/>
          <ac:spMkLst>
            <pc:docMk/>
            <pc:sldMk cId="1082317710" sldId="290"/>
            <ac:spMk id="2" creationId="{894F18E6-CE3E-AD45-8CBE-CFD16BD0748B}"/>
          </ac:spMkLst>
        </pc:spChg>
        <pc:spChg chg="del">
          <ac:chgData name="Tarun Kalluri" userId="4d671ed9-7007-420d-a9c9-4f5309ea5251" providerId="ADAL" clId="{50F65886-9A16-EE43-82CD-62C5A640195D}" dt="2020-04-29T22:38:48.142" v="1335"/>
          <ac:spMkLst>
            <pc:docMk/>
            <pc:sldMk cId="1082317710" sldId="290"/>
            <ac:spMk id="3" creationId="{5CF810B7-79D2-BC46-AC18-357725207011}"/>
          </ac:spMkLst>
        </pc:spChg>
        <pc:spChg chg="add mod">
          <ac:chgData name="Tarun Kalluri" userId="4d671ed9-7007-420d-a9c9-4f5309ea5251" providerId="ADAL" clId="{50F65886-9A16-EE43-82CD-62C5A640195D}" dt="2020-05-01T04:12:24.845" v="1540" actId="767"/>
          <ac:spMkLst>
            <pc:docMk/>
            <pc:sldMk cId="1082317710" sldId="290"/>
            <ac:spMk id="4" creationId="{25CC44BF-8E38-2F4C-AAE0-2BF51FDD1EA6}"/>
          </ac:spMkLst>
        </pc:spChg>
        <pc:spChg chg="add mod">
          <ac:chgData name="Tarun Kalluri" userId="4d671ed9-7007-420d-a9c9-4f5309ea5251" providerId="ADAL" clId="{50F65886-9A16-EE43-82CD-62C5A640195D}" dt="2020-05-01T04:28:23.792" v="1725" actId="207"/>
          <ac:spMkLst>
            <pc:docMk/>
            <pc:sldMk cId="1082317710" sldId="290"/>
            <ac:spMk id="5" creationId="{3B40E39A-B52A-074B-9FD6-53D612DAF490}"/>
          </ac:spMkLst>
        </pc:spChg>
        <pc:spChg chg="add">
          <ac:chgData name="Tarun Kalluri" userId="4d671ed9-7007-420d-a9c9-4f5309ea5251" providerId="ADAL" clId="{50F65886-9A16-EE43-82CD-62C5A640195D}" dt="2020-05-01T04:26:05.267" v="1722"/>
          <ac:spMkLst>
            <pc:docMk/>
            <pc:sldMk cId="1082317710" sldId="290"/>
            <ac:spMk id="8" creationId="{CB99A448-9268-A44C-A8F7-1E50F344FFBE}"/>
          </ac:spMkLst>
        </pc:spChg>
        <pc:spChg chg="mod">
          <ac:chgData name="Tarun Kalluri" userId="4d671ed9-7007-420d-a9c9-4f5309ea5251" providerId="ADAL" clId="{50F65886-9A16-EE43-82CD-62C5A640195D}" dt="2020-05-01T08:39:17.711" v="2110" actId="207"/>
          <ac:spMkLst>
            <pc:docMk/>
            <pc:sldMk cId="1082317710" sldId="290"/>
            <ac:spMk id="15" creationId="{577133F9-9A1D-C749-8713-669BEB0AD3F2}"/>
          </ac:spMkLst>
        </pc:spChg>
        <pc:picChg chg="add mod">
          <ac:chgData name="Tarun Kalluri" userId="4d671ed9-7007-420d-a9c9-4f5309ea5251" providerId="ADAL" clId="{50F65886-9A16-EE43-82CD-62C5A640195D}" dt="2020-05-01T04:26:51.369" v="1723" actId="931"/>
          <ac:picMkLst>
            <pc:docMk/>
            <pc:sldMk cId="1082317710" sldId="290"/>
            <ac:picMk id="10" creationId="{D9D5F8E6-05D1-E543-B89E-E1B8D1BD554A}"/>
          </ac:picMkLst>
        </pc:picChg>
        <pc:picChg chg="add mod">
          <ac:chgData name="Tarun Kalluri" userId="4d671ed9-7007-420d-a9c9-4f5309ea5251" providerId="ADAL" clId="{50F65886-9A16-EE43-82CD-62C5A640195D}" dt="2020-05-01T04:27:44.908" v="1724" actId="931"/>
          <ac:picMkLst>
            <pc:docMk/>
            <pc:sldMk cId="1082317710" sldId="290"/>
            <ac:picMk id="12" creationId="{235CD480-CCA9-7549-BA6D-4BE09E66E17B}"/>
          </ac:picMkLst>
        </pc:picChg>
      </pc:sldChg>
      <pc:sldChg chg="add">
        <pc:chgData name="Tarun Kalluri" userId="4d671ed9-7007-420d-a9c9-4f5309ea5251" providerId="ADAL" clId="{50F65886-9A16-EE43-82CD-62C5A640195D}" dt="2020-05-01T02:41:37.391" v="1339"/>
        <pc:sldMkLst>
          <pc:docMk/>
          <pc:sldMk cId="3068750644" sldId="291"/>
        </pc:sldMkLst>
      </pc:sldChg>
      <pc:sldChg chg="modSp add ord modTransition">
        <pc:chgData name="Tarun Kalluri" userId="4d671ed9-7007-420d-a9c9-4f5309ea5251" providerId="ADAL" clId="{50F65886-9A16-EE43-82CD-62C5A640195D}" dt="2020-05-01T04:01:47.224" v="1515"/>
        <pc:sldMkLst>
          <pc:docMk/>
          <pc:sldMk cId="2447570252" sldId="292"/>
        </pc:sldMkLst>
        <pc:spChg chg="mod">
          <ac:chgData name="Tarun Kalluri" userId="4d671ed9-7007-420d-a9c9-4f5309ea5251" providerId="ADAL" clId="{50F65886-9A16-EE43-82CD-62C5A640195D}" dt="2020-05-01T03:56:50.565" v="1509"/>
          <ac:spMkLst>
            <pc:docMk/>
            <pc:sldMk cId="2447570252" sldId="292"/>
            <ac:spMk id="2" creationId="{32198A67-BA77-B544-BF62-590290CC1286}"/>
          </ac:spMkLst>
        </pc:spChg>
      </pc:sldChg>
      <pc:sldChg chg="addSp modSp add">
        <pc:chgData name="Tarun Kalluri" userId="4d671ed9-7007-420d-a9c9-4f5309ea5251" providerId="ADAL" clId="{50F65886-9A16-EE43-82CD-62C5A640195D}" dt="2020-05-01T08:39:14.535" v="2109" actId="207"/>
        <pc:sldMkLst>
          <pc:docMk/>
          <pc:sldMk cId="3731336254" sldId="293"/>
        </pc:sldMkLst>
        <pc:spChg chg="add mod">
          <ac:chgData name="Tarun Kalluri" userId="4d671ed9-7007-420d-a9c9-4f5309ea5251" providerId="ADAL" clId="{50F65886-9A16-EE43-82CD-62C5A640195D}" dt="2020-05-01T03:14:03.170" v="1501" actId="20577"/>
          <ac:spMkLst>
            <pc:docMk/>
            <pc:sldMk cId="3731336254" sldId="293"/>
            <ac:spMk id="2" creationId="{3E17CC05-925D-0643-9BA7-E58E7C3F9D0D}"/>
          </ac:spMkLst>
        </pc:spChg>
        <pc:spChg chg="add mod">
          <ac:chgData name="Tarun Kalluri" userId="4d671ed9-7007-420d-a9c9-4f5309ea5251" providerId="ADAL" clId="{50F65886-9A16-EE43-82CD-62C5A640195D}" dt="2020-05-01T04:01:25.999" v="1514" actId="11529"/>
          <ac:spMkLst>
            <pc:docMk/>
            <pc:sldMk cId="3731336254" sldId="293"/>
            <ac:spMk id="4" creationId="{CC512BC5-9DCB-BF4F-BF97-8EE3B7F3DDB1}"/>
          </ac:spMkLst>
        </pc:spChg>
        <pc:spChg chg="add mod">
          <ac:chgData name="Tarun Kalluri" userId="4d671ed9-7007-420d-a9c9-4f5309ea5251" providerId="ADAL" clId="{50F65886-9A16-EE43-82CD-62C5A640195D}" dt="2020-05-01T04:03:58.489" v="1525" actId="207"/>
          <ac:spMkLst>
            <pc:docMk/>
            <pc:sldMk cId="3731336254" sldId="293"/>
            <ac:spMk id="6" creationId="{AAFEB92F-7107-2042-838A-C7EBA0E5B713}"/>
          </ac:spMkLst>
        </pc:spChg>
        <pc:spChg chg="add mod">
          <ac:chgData name="Tarun Kalluri" userId="4d671ed9-7007-420d-a9c9-4f5309ea5251" providerId="ADAL" clId="{50F65886-9A16-EE43-82CD-62C5A640195D}" dt="2020-05-01T04:04:28.624" v="1527" actId="207"/>
          <ac:spMkLst>
            <pc:docMk/>
            <pc:sldMk cId="3731336254" sldId="293"/>
            <ac:spMk id="7" creationId="{BAD8346E-6394-6241-AA0C-7D4B7D074C72}"/>
          </ac:spMkLst>
        </pc:spChg>
        <pc:spChg chg="mod">
          <ac:chgData name="Tarun Kalluri" userId="4d671ed9-7007-420d-a9c9-4f5309ea5251" providerId="ADAL" clId="{50F65886-9A16-EE43-82CD-62C5A640195D}" dt="2020-05-01T03:03:26.882" v="1403" actId="207"/>
          <ac:spMkLst>
            <pc:docMk/>
            <pc:sldMk cId="3731336254" sldId="293"/>
            <ac:spMk id="12" creationId="{2A7FF2A9-4A8C-C548-83C7-FD41980D3C6F}"/>
          </ac:spMkLst>
        </pc:spChg>
        <pc:spChg chg="mod">
          <ac:chgData name="Tarun Kalluri" userId="4d671ed9-7007-420d-a9c9-4f5309ea5251" providerId="ADAL" clId="{50F65886-9A16-EE43-82CD-62C5A640195D}" dt="2020-05-01T08:39:14.535" v="2109" actId="207"/>
          <ac:spMkLst>
            <pc:docMk/>
            <pc:sldMk cId="3731336254" sldId="293"/>
            <ac:spMk id="15" creationId="{577133F9-9A1D-C749-8713-669BEB0AD3F2}"/>
          </ac:spMkLst>
        </pc:spChg>
        <pc:spChg chg="add mod">
          <ac:chgData name="Tarun Kalluri" userId="4d671ed9-7007-420d-a9c9-4f5309ea5251" providerId="ADAL" clId="{50F65886-9A16-EE43-82CD-62C5A640195D}" dt="2020-05-01T04:02:21.759" v="1517" actId="20577"/>
          <ac:spMkLst>
            <pc:docMk/>
            <pc:sldMk cId="3731336254" sldId="293"/>
            <ac:spMk id="16" creationId="{9323F8DE-90AC-A741-88BF-63321ED1487C}"/>
          </ac:spMkLst>
        </pc:spChg>
        <pc:spChg chg="add mod">
          <ac:chgData name="Tarun Kalluri" userId="4d671ed9-7007-420d-a9c9-4f5309ea5251" providerId="ADAL" clId="{50F65886-9A16-EE43-82CD-62C5A640195D}" dt="2020-05-01T04:02:50.294" v="1519"/>
          <ac:spMkLst>
            <pc:docMk/>
            <pc:sldMk cId="3731336254" sldId="293"/>
            <ac:spMk id="18" creationId="{4C335377-F2AC-FE40-8430-551C3B6CB256}"/>
          </ac:spMkLst>
        </pc:spChg>
        <pc:picChg chg="add">
          <ac:chgData name="Tarun Kalluri" userId="4d671ed9-7007-420d-a9c9-4f5309ea5251" providerId="ADAL" clId="{50F65886-9A16-EE43-82CD-62C5A640195D}" dt="2020-05-01T03:13:41.522" v="1498"/>
          <ac:picMkLst>
            <pc:docMk/>
            <pc:sldMk cId="3731336254" sldId="293"/>
            <ac:picMk id="3" creationId="{325F64E7-93D7-2947-A5C4-3D5C99B901AD}"/>
          </ac:picMkLst>
        </pc:picChg>
        <pc:picChg chg="add">
          <ac:chgData name="Tarun Kalluri" userId="4d671ed9-7007-420d-a9c9-4f5309ea5251" providerId="ADAL" clId="{50F65886-9A16-EE43-82CD-62C5A640195D}" dt="2020-05-01T04:02:37.345" v="1518"/>
          <ac:picMkLst>
            <pc:docMk/>
            <pc:sldMk cId="3731336254" sldId="293"/>
            <ac:picMk id="5" creationId="{56A427E0-9F6E-F441-AD0E-831D9F5A577B}"/>
          </ac:picMkLst>
        </pc:picChg>
      </pc:sldChg>
      <pc:sldChg chg="addSp modSp add ord">
        <pc:chgData name="Tarun Kalluri" userId="4d671ed9-7007-420d-a9c9-4f5309ea5251" providerId="ADAL" clId="{50F65886-9A16-EE43-82CD-62C5A640195D}" dt="2020-05-01T03:59:32.765" v="1513" actId="207"/>
        <pc:sldMkLst>
          <pc:docMk/>
          <pc:sldMk cId="3663284466" sldId="294"/>
        </pc:sldMkLst>
        <pc:spChg chg="add mod">
          <ac:chgData name="Tarun Kalluri" userId="4d671ed9-7007-420d-a9c9-4f5309ea5251" providerId="ADAL" clId="{50F65886-9A16-EE43-82CD-62C5A640195D}" dt="2020-05-01T03:56:15.529" v="1508" actId="207"/>
          <ac:spMkLst>
            <pc:docMk/>
            <pc:sldMk cId="3663284466" sldId="294"/>
            <ac:spMk id="5" creationId="{F47E4C7E-4D3F-1A44-8B5F-6DE3FD04761F}"/>
          </ac:spMkLst>
        </pc:spChg>
        <pc:spChg chg="add mod">
          <ac:chgData name="Tarun Kalluri" userId="4d671ed9-7007-420d-a9c9-4f5309ea5251" providerId="ADAL" clId="{50F65886-9A16-EE43-82CD-62C5A640195D}" dt="2020-05-01T03:54:25.758" v="1505"/>
          <ac:spMkLst>
            <pc:docMk/>
            <pc:sldMk cId="3663284466" sldId="294"/>
            <ac:spMk id="6" creationId="{90487138-2553-6749-99D5-5191FC028B8E}"/>
          </ac:spMkLst>
        </pc:spChg>
        <pc:spChg chg="mod">
          <ac:chgData name="Tarun Kalluri" userId="4d671ed9-7007-420d-a9c9-4f5309ea5251" providerId="ADAL" clId="{50F65886-9A16-EE43-82CD-62C5A640195D}" dt="2020-05-01T03:59:32.765" v="1513" actId="207"/>
          <ac:spMkLst>
            <pc:docMk/>
            <pc:sldMk cId="3663284466" sldId="294"/>
            <ac:spMk id="12" creationId="{2A7FF2A9-4A8C-C548-83C7-FD41980D3C6F}"/>
          </ac:spMkLst>
        </pc:spChg>
        <pc:picChg chg="add">
          <ac:chgData name="Tarun Kalluri" userId="4d671ed9-7007-420d-a9c9-4f5309ea5251" providerId="ADAL" clId="{50F65886-9A16-EE43-82CD-62C5A640195D}" dt="2020-05-01T03:55:56.329" v="1506"/>
          <ac:picMkLst>
            <pc:docMk/>
            <pc:sldMk cId="3663284466" sldId="294"/>
            <ac:picMk id="4" creationId="{04E7E567-6BBD-C54B-8E25-68FA20D24795}"/>
          </ac:picMkLst>
        </pc:picChg>
      </pc:sldChg>
      <pc:sldChg chg="addSp modSp add">
        <pc:chgData name="Tarun Kalluri" userId="4d671ed9-7007-420d-a9c9-4f5309ea5251" providerId="ADAL" clId="{50F65886-9A16-EE43-82CD-62C5A640195D}" dt="2020-05-01T18:09:41.675" v="2250" actId="20577"/>
        <pc:sldMkLst>
          <pc:docMk/>
          <pc:sldMk cId="2920848941" sldId="295"/>
        </pc:sldMkLst>
        <pc:spChg chg="mod">
          <ac:chgData name="Tarun Kalluri" userId="4d671ed9-7007-420d-a9c9-4f5309ea5251" providerId="ADAL" clId="{50F65886-9A16-EE43-82CD-62C5A640195D}" dt="2020-05-01T18:09:41.675" v="2250" actId="20577"/>
          <ac:spMkLst>
            <pc:docMk/>
            <pc:sldMk cId="2920848941" sldId="295"/>
            <ac:spMk id="5" creationId="{3B40E39A-B52A-074B-9FD6-53D612DAF490}"/>
          </ac:spMkLst>
        </pc:spChg>
        <pc:spChg chg="add mod">
          <ac:chgData name="Tarun Kalluri" userId="4d671ed9-7007-420d-a9c9-4f5309ea5251" providerId="ADAL" clId="{50F65886-9A16-EE43-82CD-62C5A640195D}" dt="2020-05-01T04:39:53.326" v="1823"/>
          <ac:spMkLst>
            <pc:docMk/>
            <pc:sldMk cId="2920848941" sldId="295"/>
            <ac:spMk id="9" creationId="{F9F58C70-90EE-454F-B40C-70944889840A}"/>
          </ac:spMkLst>
        </pc:spChg>
        <pc:spChg chg="add mod">
          <ac:chgData name="Tarun Kalluri" userId="4d671ed9-7007-420d-a9c9-4f5309ea5251" providerId="ADAL" clId="{50F65886-9A16-EE43-82CD-62C5A640195D}" dt="2020-05-01T04:40:17.888" v="1824"/>
          <ac:spMkLst>
            <pc:docMk/>
            <pc:sldMk cId="2920848941" sldId="295"/>
            <ac:spMk id="10" creationId="{B15CAB4C-13AC-024F-81FB-2CEEAA15662D}"/>
          </ac:spMkLst>
        </pc:spChg>
        <pc:spChg chg="mod">
          <ac:chgData name="Tarun Kalluri" userId="4d671ed9-7007-420d-a9c9-4f5309ea5251" providerId="ADAL" clId="{50F65886-9A16-EE43-82CD-62C5A640195D}" dt="2020-05-01T08:39:20.877" v="2111" actId="207"/>
          <ac:spMkLst>
            <pc:docMk/>
            <pc:sldMk cId="2920848941" sldId="295"/>
            <ac:spMk id="15" creationId="{577133F9-9A1D-C749-8713-669BEB0AD3F2}"/>
          </ac:spMkLst>
        </pc:spChg>
        <pc:spChg chg="add mod">
          <ac:chgData name="Tarun Kalluri" userId="4d671ed9-7007-420d-a9c9-4f5309ea5251" providerId="ADAL" clId="{50F65886-9A16-EE43-82CD-62C5A640195D}" dt="2020-05-01T18:05:23.946" v="2221" actId="767"/>
          <ac:spMkLst>
            <pc:docMk/>
            <pc:sldMk cId="2920848941" sldId="295"/>
            <ac:spMk id="19" creationId="{22901E3A-5657-BF4B-969B-D0A5C5082CBE}"/>
          </ac:spMkLst>
        </pc:spChg>
        <pc:picChg chg="add">
          <ac:chgData name="Tarun Kalluri" userId="4d671ed9-7007-420d-a9c9-4f5309ea5251" providerId="ADAL" clId="{50F65886-9A16-EE43-82CD-62C5A640195D}" dt="2020-05-01T04:37:54.813" v="1818"/>
          <ac:picMkLst>
            <pc:docMk/>
            <pc:sldMk cId="2920848941" sldId="295"/>
            <ac:picMk id="2" creationId="{E9011D1F-4120-5D4F-BA74-4D04AA59D518}"/>
          </ac:picMkLst>
        </pc:picChg>
        <pc:picChg chg="add">
          <ac:chgData name="Tarun Kalluri" userId="4d671ed9-7007-420d-a9c9-4f5309ea5251" providerId="ADAL" clId="{50F65886-9A16-EE43-82CD-62C5A640195D}" dt="2020-05-01T04:38:31.433" v="1819"/>
          <ac:picMkLst>
            <pc:docMk/>
            <pc:sldMk cId="2920848941" sldId="295"/>
            <ac:picMk id="3" creationId="{451E5AC4-903F-3D47-B5F6-3EAA89E85C59}"/>
          </ac:picMkLst>
        </pc:picChg>
        <pc:picChg chg="add">
          <ac:chgData name="Tarun Kalluri" userId="4d671ed9-7007-420d-a9c9-4f5309ea5251" providerId="ADAL" clId="{50F65886-9A16-EE43-82CD-62C5A640195D}" dt="2020-05-01T04:42:05.788" v="1825"/>
          <ac:picMkLst>
            <pc:docMk/>
            <pc:sldMk cId="2920848941" sldId="295"/>
            <ac:picMk id="4" creationId="{F8F261BA-B123-814B-AB98-960AC5E6CB13}"/>
          </ac:picMkLst>
        </pc:picChg>
        <pc:picChg chg="add">
          <ac:chgData name="Tarun Kalluri" userId="4d671ed9-7007-420d-a9c9-4f5309ea5251" providerId="ADAL" clId="{50F65886-9A16-EE43-82CD-62C5A640195D}" dt="2020-05-01T04:44:01.765" v="1827"/>
          <ac:picMkLst>
            <pc:docMk/>
            <pc:sldMk cId="2920848941" sldId="295"/>
            <ac:picMk id="17" creationId="{5F6F8522-C698-AF45-AFAD-F7080040E959}"/>
          </ac:picMkLst>
        </pc:picChg>
        <pc:picChg chg="add">
          <ac:chgData name="Tarun Kalluri" userId="4d671ed9-7007-420d-a9c9-4f5309ea5251" providerId="ADAL" clId="{50F65886-9A16-EE43-82CD-62C5A640195D}" dt="2020-05-01T04:46:39.631" v="1828"/>
          <ac:picMkLst>
            <pc:docMk/>
            <pc:sldMk cId="2920848941" sldId="295"/>
            <ac:picMk id="18" creationId="{C22FBFA7-918D-DB48-A9F1-E70718B89314}"/>
          </ac:picMkLst>
        </pc:picChg>
        <pc:cxnChg chg="add mod">
          <ac:chgData name="Tarun Kalluri" userId="4d671ed9-7007-420d-a9c9-4f5309ea5251" providerId="ADAL" clId="{50F65886-9A16-EE43-82CD-62C5A640195D}" dt="2020-05-01T04:42:23.992" v="1826" actId="11529"/>
          <ac:cxnSpMkLst>
            <pc:docMk/>
            <pc:sldMk cId="2920848941" sldId="295"/>
            <ac:cxnSpMk id="7" creationId="{282CC47C-721D-0043-9013-DECF71D3BBA3}"/>
          </ac:cxnSpMkLst>
        </pc:cxnChg>
      </pc:sldChg>
      <pc:sldChg chg="addSp delSp modSp add">
        <pc:chgData name="Tarun Kalluri" userId="4d671ed9-7007-420d-a9c9-4f5309ea5251" providerId="ADAL" clId="{50F65886-9A16-EE43-82CD-62C5A640195D}" dt="2020-05-01T08:39:26.790" v="2112" actId="207"/>
        <pc:sldMkLst>
          <pc:docMk/>
          <pc:sldMk cId="838203693" sldId="296"/>
        </pc:sldMkLst>
        <pc:spChg chg="mod">
          <ac:chgData name="Tarun Kalluri" userId="4d671ed9-7007-420d-a9c9-4f5309ea5251" providerId="ADAL" clId="{50F65886-9A16-EE43-82CD-62C5A640195D}" dt="2020-05-01T04:47:38.743" v="1832" actId="20577"/>
          <ac:spMkLst>
            <pc:docMk/>
            <pc:sldMk cId="838203693" sldId="296"/>
            <ac:spMk id="5" creationId="{3B40E39A-B52A-074B-9FD6-53D612DAF490}"/>
          </ac:spMkLst>
        </pc:spChg>
        <pc:spChg chg="del">
          <ac:chgData name="Tarun Kalluri" userId="4d671ed9-7007-420d-a9c9-4f5309ea5251" providerId="ADAL" clId="{50F65886-9A16-EE43-82CD-62C5A640195D}" dt="2020-05-01T04:47:28.862" v="1830" actId="478"/>
          <ac:spMkLst>
            <pc:docMk/>
            <pc:sldMk cId="838203693" sldId="296"/>
            <ac:spMk id="8" creationId="{CB99A448-9268-A44C-A8F7-1E50F344FFBE}"/>
          </ac:spMkLst>
        </pc:spChg>
        <pc:spChg chg="del">
          <ac:chgData name="Tarun Kalluri" userId="4d671ed9-7007-420d-a9c9-4f5309ea5251" providerId="ADAL" clId="{50F65886-9A16-EE43-82CD-62C5A640195D}" dt="2020-05-01T04:47:28.862" v="1830" actId="478"/>
          <ac:spMkLst>
            <pc:docMk/>
            <pc:sldMk cId="838203693" sldId="296"/>
            <ac:spMk id="9" creationId="{F9F58C70-90EE-454F-B40C-70944889840A}"/>
          </ac:spMkLst>
        </pc:spChg>
        <pc:spChg chg="mod">
          <ac:chgData name="Tarun Kalluri" userId="4d671ed9-7007-420d-a9c9-4f5309ea5251" providerId="ADAL" clId="{50F65886-9A16-EE43-82CD-62C5A640195D}" dt="2020-05-01T08:39:26.790" v="2112" actId="207"/>
          <ac:spMkLst>
            <pc:docMk/>
            <pc:sldMk cId="838203693" sldId="296"/>
            <ac:spMk id="15" creationId="{577133F9-9A1D-C749-8713-669BEB0AD3F2}"/>
          </ac:spMkLst>
        </pc:spChg>
        <pc:picChg chg="add">
          <ac:chgData name="Tarun Kalluri" userId="4d671ed9-7007-420d-a9c9-4f5309ea5251" providerId="ADAL" clId="{50F65886-9A16-EE43-82CD-62C5A640195D}" dt="2020-05-01T04:47:57.682" v="1833"/>
          <ac:picMkLst>
            <pc:docMk/>
            <pc:sldMk cId="838203693" sldId="296"/>
            <ac:picMk id="2" creationId="{957E139F-805B-5A41-A9D7-3A45EF8A4DCC}"/>
          </ac:picMkLst>
        </pc:picChg>
        <pc:picChg chg="del">
          <ac:chgData name="Tarun Kalluri" userId="4d671ed9-7007-420d-a9c9-4f5309ea5251" providerId="ADAL" clId="{50F65886-9A16-EE43-82CD-62C5A640195D}" dt="2020-05-01T04:47:28.862" v="1830" actId="478"/>
          <ac:picMkLst>
            <pc:docMk/>
            <pc:sldMk cId="838203693" sldId="296"/>
            <ac:picMk id="4" creationId="{F8F261BA-B123-814B-AB98-960AC5E6CB13}"/>
          </ac:picMkLst>
        </pc:picChg>
        <pc:picChg chg="del">
          <ac:chgData name="Tarun Kalluri" userId="4d671ed9-7007-420d-a9c9-4f5309ea5251" providerId="ADAL" clId="{50F65886-9A16-EE43-82CD-62C5A640195D}" dt="2020-05-01T04:47:28.862" v="1830" actId="478"/>
          <ac:picMkLst>
            <pc:docMk/>
            <pc:sldMk cId="838203693" sldId="296"/>
            <ac:picMk id="17" creationId="{5F6F8522-C698-AF45-AFAD-F7080040E959}"/>
          </ac:picMkLst>
        </pc:picChg>
        <pc:picChg chg="del">
          <ac:chgData name="Tarun Kalluri" userId="4d671ed9-7007-420d-a9c9-4f5309ea5251" providerId="ADAL" clId="{50F65886-9A16-EE43-82CD-62C5A640195D}" dt="2020-05-01T04:47:28.862" v="1830" actId="478"/>
          <ac:picMkLst>
            <pc:docMk/>
            <pc:sldMk cId="838203693" sldId="296"/>
            <ac:picMk id="18" creationId="{C22FBFA7-918D-DB48-A9F1-E70718B89314}"/>
          </ac:picMkLst>
        </pc:picChg>
        <pc:cxnChg chg="del">
          <ac:chgData name="Tarun Kalluri" userId="4d671ed9-7007-420d-a9c9-4f5309ea5251" providerId="ADAL" clId="{50F65886-9A16-EE43-82CD-62C5A640195D}" dt="2020-05-01T04:47:28.862" v="1830" actId="478"/>
          <ac:cxnSpMkLst>
            <pc:docMk/>
            <pc:sldMk cId="838203693" sldId="296"/>
            <ac:cxnSpMk id="7" creationId="{282CC47C-721D-0043-9013-DECF71D3BBA3}"/>
          </ac:cxnSpMkLst>
        </pc:cxnChg>
      </pc:sldChg>
      <pc:sldChg chg="addSp modSp add">
        <pc:chgData name="Tarun Kalluri" userId="4d671ed9-7007-420d-a9c9-4f5309ea5251" providerId="ADAL" clId="{50F65886-9A16-EE43-82CD-62C5A640195D}" dt="2020-05-01T08:45:43.372" v="2114"/>
        <pc:sldMkLst>
          <pc:docMk/>
          <pc:sldMk cId="3105951140" sldId="297"/>
        </pc:sldMkLst>
        <pc:spChg chg="add mod">
          <ac:chgData name="Tarun Kalluri" userId="4d671ed9-7007-420d-a9c9-4f5309ea5251" providerId="ADAL" clId="{50F65886-9A16-EE43-82CD-62C5A640195D}" dt="2020-05-01T06:46:28.258" v="1846" actId="207"/>
          <ac:spMkLst>
            <pc:docMk/>
            <pc:sldMk cId="3105951140" sldId="297"/>
            <ac:spMk id="14" creationId="{A0EC1615-0919-DC4A-8D06-FE0F6310936B}"/>
          </ac:spMkLst>
        </pc:spChg>
        <pc:spChg chg="mod">
          <ac:chgData name="Tarun Kalluri" userId="4d671ed9-7007-420d-a9c9-4f5309ea5251" providerId="ADAL" clId="{50F65886-9A16-EE43-82CD-62C5A640195D}" dt="2020-05-01T08:44:43.209" v="2113" actId="207"/>
          <ac:spMkLst>
            <pc:docMk/>
            <pc:sldMk cId="3105951140" sldId="297"/>
            <ac:spMk id="15" creationId="{577133F9-9A1D-C749-8713-669BEB0AD3F2}"/>
          </ac:spMkLst>
        </pc:spChg>
        <pc:spChg chg="add mod">
          <ac:chgData name="Tarun Kalluri" userId="4d671ed9-7007-420d-a9c9-4f5309ea5251" providerId="ADAL" clId="{50F65886-9A16-EE43-82CD-62C5A640195D}" dt="2020-05-01T06:47:17.700" v="1848" actId="767"/>
          <ac:spMkLst>
            <pc:docMk/>
            <pc:sldMk cId="3105951140" sldId="297"/>
            <ac:spMk id="18" creationId="{7BB3F8B5-695E-3646-B63B-12ADF4F0FC5A}"/>
          </ac:spMkLst>
        </pc:spChg>
        <pc:spChg chg="add mod">
          <ac:chgData name="Tarun Kalluri" userId="4d671ed9-7007-420d-a9c9-4f5309ea5251" providerId="ADAL" clId="{50F65886-9A16-EE43-82CD-62C5A640195D}" dt="2020-05-01T06:47:59.990" v="1849"/>
          <ac:spMkLst>
            <pc:docMk/>
            <pc:sldMk cId="3105951140" sldId="297"/>
            <ac:spMk id="24" creationId="{350A4201-2ABF-D641-AE31-DC522344B000}"/>
          </ac:spMkLst>
        </pc:spChg>
        <pc:spChg chg="add mod">
          <ac:chgData name="Tarun Kalluri" userId="4d671ed9-7007-420d-a9c9-4f5309ea5251" providerId="ADAL" clId="{50F65886-9A16-EE43-82CD-62C5A640195D}" dt="2020-05-01T06:47:59.990" v="1849"/>
          <ac:spMkLst>
            <pc:docMk/>
            <pc:sldMk cId="3105951140" sldId="297"/>
            <ac:spMk id="26" creationId="{B4D61C69-2A1C-F340-BA44-47CE3F73040A}"/>
          </ac:spMkLst>
        </pc:spChg>
        <pc:spChg chg="add mod">
          <ac:chgData name="Tarun Kalluri" userId="4d671ed9-7007-420d-a9c9-4f5309ea5251" providerId="ADAL" clId="{50F65886-9A16-EE43-82CD-62C5A640195D}" dt="2020-05-01T06:48:10.098" v="1850"/>
          <ac:spMkLst>
            <pc:docMk/>
            <pc:sldMk cId="3105951140" sldId="297"/>
            <ac:spMk id="32" creationId="{F40527A1-E4B2-BA4B-8564-CE459C9EB1CB}"/>
          </ac:spMkLst>
        </pc:spChg>
        <pc:spChg chg="add mod">
          <ac:chgData name="Tarun Kalluri" userId="4d671ed9-7007-420d-a9c9-4f5309ea5251" providerId="ADAL" clId="{50F65886-9A16-EE43-82CD-62C5A640195D}" dt="2020-05-01T06:48:10.098" v="1850"/>
          <ac:spMkLst>
            <pc:docMk/>
            <pc:sldMk cId="3105951140" sldId="297"/>
            <ac:spMk id="34" creationId="{1F128890-F101-9945-8350-79BB7DAA3A80}"/>
          </ac:spMkLst>
        </pc:spChg>
        <pc:spChg chg="add mod">
          <ac:chgData name="Tarun Kalluri" userId="4d671ed9-7007-420d-a9c9-4f5309ea5251" providerId="ADAL" clId="{50F65886-9A16-EE43-82CD-62C5A640195D}" dt="2020-05-01T07:10:38.587" v="1856" actId="207"/>
          <ac:spMkLst>
            <pc:docMk/>
            <pc:sldMk cId="3105951140" sldId="297"/>
            <ac:spMk id="49" creationId="{8D173594-A325-464C-A7C2-676CA4176B1B}"/>
          </ac:spMkLst>
        </pc:spChg>
        <pc:spChg chg="add mod">
          <ac:chgData name="Tarun Kalluri" userId="4d671ed9-7007-420d-a9c9-4f5309ea5251" providerId="ADAL" clId="{50F65886-9A16-EE43-82CD-62C5A640195D}" dt="2020-05-01T07:11:17.340" v="1859"/>
          <ac:spMkLst>
            <pc:docMk/>
            <pc:sldMk cId="3105951140" sldId="297"/>
            <ac:spMk id="53" creationId="{C7EF131B-6848-2749-B425-84E525123976}"/>
          </ac:spMkLst>
        </pc:spChg>
        <pc:spChg chg="add mod">
          <ac:chgData name="Tarun Kalluri" userId="4d671ed9-7007-420d-a9c9-4f5309ea5251" providerId="ADAL" clId="{50F65886-9A16-EE43-82CD-62C5A640195D}" dt="2020-05-01T08:45:43.372" v="2114"/>
          <ac:spMkLst>
            <pc:docMk/>
            <pc:sldMk cId="3105951140" sldId="297"/>
            <ac:spMk id="54" creationId="{41439D09-A176-FB4C-A8C2-4B635FC3EE3D}"/>
          </ac:spMkLst>
        </pc:spChg>
        <pc:spChg chg="add mod">
          <ac:chgData name="Tarun Kalluri" userId="4d671ed9-7007-420d-a9c9-4f5309ea5251" providerId="ADAL" clId="{50F65886-9A16-EE43-82CD-62C5A640195D}" dt="2020-05-01T07:14:27.179" v="1928" actId="20577"/>
          <ac:spMkLst>
            <pc:docMk/>
            <pc:sldMk cId="3105951140" sldId="297"/>
            <ac:spMk id="57" creationId="{BB1D0B0F-A3EA-E945-8FAB-9641A2AD90A9}"/>
          </ac:spMkLst>
        </pc:spChg>
        <pc:spChg chg="add mod">
          <ac:chgData name="Tarun Kalluri" userId="4d671ed9-7007-420d-a9c9-4f5309ea5251" providerId="ADAL" clId="{50F65886-9A16-EE43-82CD-62C5A640195D}" dt="2020-05-01T07:13:48.948" v="1925"/>
          <ac:spMkLst>
            <pc:docMk/>
            <pc:sldMk cId="3105951140" sldId="297"/>
            <ac:spMk id="58" creationId="{9710018C-1F2A-CD4F-B8E5-B8ECCEF71D8A}"/>
          </ac:spMkLst>
        </pc:spChg>
        <pc:picChg chg="add mod">
          <ac:chgData name="Tarun Kalluri" userId="4d671ed9-7007-420d-a9c9-4f5309ea5251" providerId="ADAL" clId="{50F65886-9A16-EE43-82CD-62C5A640195D}" dt="2020-05-01T06:45:36.698" v="1843" actId="931"/>
          <ac:picMkLst>
            <pc:docMk/>
            <pc:sldMk cId="3105951140" sldId="297"/>
            <ac:picMk id="4" creationId="{9FEBB5F5-D71C-E54D-8CA3-CBEBE14E0E99}"/>
          </ac:picMkLst>
        </pc:picChg>
        <pc:picChg chg="add mod">
          <ac:chgData name="Tarun Kalluri" userId="4d671ed9-7007-420d-a9c9-4f5309ea5251" providerId="ADAL" clId="{50F65886-9A16-EE43-82CD-62C5A640195D}" dt="2020-05-01T06:44:46.952" v="1842"/>
          <ac:picMkLst>
            <pc:docMk/>
            <pc:sldMk cId="3105951140" sldId="297"/>
            <ac:picMk id="6" creationId="{CFF1E72B-E334-D640-8E12-E508049DD219}"/>
          </ac:picMkLst>
        </pc:picChg>
        <pc:picChg chg="add mod">
          <ac:chgData name="Tarun Kalluri" userId="4d671ed9-7007-420d-a9c9-4f5309ea5251" providerId="ADAL" clId="{50F65886-9A16-EE43-82CD-62C5A640195D}" dt="2020-05-01T06:44:46.952" v="1842"/>
          <ac:picMkLst>
            <pc:docMk/>
            <pc:sldMk cId="3105951140" sldId="297"/>
            <ac:picMk id="7" creationId="{57BCED7C-D223-F64B-A31E-0F4B20881345}"/>
          </ac:picMkLst>
        </pc:picChg>
        <pc:picChg chg="add mod">
          <ac:chgData name="Tarun Kalluri" userId="4d671ed9-7007-420d-a9c9-4f5309ea5251" providerId="ADAL" clId="{50F65886-9A16-EE43-82CD-62C5A640195D}" dt="2020-05-01T06:44:46.952" v="1842"/>
          <ac:picMkLst>
            <pc:docMk/>
            <pc:sldMk cId="3105951140" sldId="297"/>
            <ac:picMk id="8" creationId="{736DA2EC-85E8-D544-B7C2-7B9569F0FC90}"/>
          </ac:picMkLst>
        </pc:picChg>
        <pc:picChg chg="add mod">
          <ac:chgData name="Tarun Kalluri" userId="4d671ed9-7007-420d-a9c9-4f5309ea5251" providerId="ADAL" clId="{50F65886-9A16-EE43-82CD-62C5A640195D}" dt="2020-05-01T06:44:46.952" v="1842"/>
          <ac:picMkLst>
            <pc:docMk/>
            <pc:sldMk cId="3105951140" sldId="297"/>
            <ac:picMk id="9" creationId="{C0F7F2D1-865C-7C42-9E2D-96CB856842D8}"/>
          </ac:picMkLst>
        </pc:picChg>
        <pc:picChg chg="add mod">
          <ac:chgData name="Tarun Kalluri" userId="4d671ed9-7007-420d-a9c9-4f5309ea5251" providerId="ADAL" clId="{50F65886-9A16-EE43-82CD-62C5A640195D}" dt="2020-05-01T06:45:36.698" v="1843" actId="931"/>
          <ac:picMkLst>
            <pc:docMk/>
            <pc:sldMk cId="3105951140" sldId="297"/>
            <ac:picMk id="11" creationId="{48831973-1FBE-E242-B2C1-215672DF7E95}"/>
          </ac:picMkLst>
        </pc:picChg>
        <pc:picChg chg="add mod">
          <ac:chgData name="Tarun Kalluri" userId="4d671ed9-7007-420d-a9c9-4f5309ea5251" providerId="ADAL" clId="{50F65886-9A16-EE43-82CD-62C5A640195D}" dt="2020-05-01T06:45:36.698" v="1843" actId="931"/>
          <ac:picMkLst>
            <pc:docMk/>
            <pc:sldMk cId="3105951140" sldId="297"/>
            <ac:picMk id="13" creationId="{7D3B4AD4-66CB-0542-B053-BB4D178A931A}"/>
          </ac:picMkLst>
        </pc:picChg>
        <pc:picChg chg="add mod">
          <ac:chgData name="Tarun Kalluri" userId="4d671ed9-7007-420d-a9c9-4f5309ea5251" providerId="ADAL" clId="{50F65886-9A16-EE43-82CD-62C5A640195D}" dt="2020-05-01T06:46:44.642" v="1847" actId="931"/>
          <ac:picMkLst>
            <pc:docMk/>
            <pc:sldMk cId="3105951140" sldId="297"/>
            <ac:picMk id="17" creationId="{39075255-4DFE-1E4B-AAB8-7AED92B96EB5}"/>
          </ac:picMkLst>
        </pc:picChg>
        <pc:picChg chg="add mod">
          <ac:chgData name="Tarun Kalluri" userId="4d671ed9-7007-420d-a9c9-4f5309ea5251" providerId="ADAL" clId="{50F65886-9A16-EE43-82CD-62C5A640195D}" dt="2020-05-01T06:47:59.990" v="1849"/>
          <ac:picMkLst>
            <pc:docMk/>
            <pc:sldMk cId="3105951140" sldId="297"/>
            <ac:picMk id="19" creationId="{B28C412A-CFCC-E64B-BE0E-5543C0F50687}"/>
          </ac:picMkLst>
        </pc:picChg>
        <pc:picChg chg="add mod">
          <ac:chgData name="Tarun Kalluri" userId="4d671ed9-7007-420d-a9c9-4f5309ea5251" providerId="ADAL" clId="{50F65886-9A16-EE43-82CD-62C5A640195D}" dt="2020-05-01T06:47:59.990" v="1849"/>
          <ac:picMkLst>
            <pc:docMk/>
            <pc:sldMk cId="3105951140" sldId="297"/>
            <ac:picMk id="20" creationId="{994BB368-6B23-8A41-8BC5-0312EF355BCE}"/>
          </ac:picMkLst>
        </pc:picChg>
        <pc:picChg chg="add mod">
          <ac:chgData name="Tarun Kalluri" userId="4d671ed9-7007-420d-a9c9-4f5309ea5251" providerId="ADAL" clId="{50F65886-9A16-EE43-82CD-62C5A640195D}" dt="2020-05-01T06:47:59.990" v="1849"/>
          <ac:picMkLst>
            <pc:docMk/>
            <pc:sldMk cId="3105951140" sldId="297"/>
            <ac:picMk id="21" creationId="{BC8F3F0A-28D1-EA49-BE77-FF50AC1EDF2E}"/>
          </ac:picMkLst>
        </pc:picChg>
        <pc:picChg chg="add mod">
          <ac:chgData name="Tarun Kalluri" userId="4d671ed9-7007-420d-a9c9-4f5309ea5251" providerId="ADAL" clId="{50F65886-9A16-EE43-82CD-62C5A640195D}" dt="2020-05-01T06:47:59.990" v="1849"/>
          <ac:picMkLst>
            <pc:docMk/>
            <pc:sldMk cId="3105951140" sldId="297"/>
            <ac:picMk id="22" creationId="{DF1DD476-6429-C845-B633-425DD4A8CE32}"/>
          </ac:picMkLst>
        </pc:picChg>
        <pc:picChg chg="add mod">
          <ac:chgData name="Tarun Kalluri" userId="4d671ed9-7007-420d-a9c9-4f5309ea5251" providerId="ADAL" clId="{50F65886-9A16-EE43-82CD-62C5A640195D}" dt="2020-05-01T06:47:59.990" v="1849"/>
          <ac:picMkLst>
            <pc:docMk/>
            <pc:sldMk cId="3105951140" sldId="297"/>
            <ac:picMk id="23" creationId="{DAC52D44-F133-BD46-B2AF-A3B98D820712}"/>
          </ac:picMkLst>
        </pc:picChg>
        <pc:picChg chg="add mod">
          <ac:chgData name="Tarun Kalluri" userId="4d671ed9-7007-420d-a9c9-4f5309ea5251" providerId="ADAL" clId="{50F65886-9A16-EE43-82CD-62C5A640195D}" dt="2020-05-01T06:47:59.990" v="1849"/>
          <ac:picMkLst>
            <pc:docMk/>
            <pc:sldMk cId="3105951140" sldId="297"/>
            <ac:picMk id="25" creationId="{207ABF9E-6151-6349-8F09-03BD38C47318}"/>
          </ac:picMkLst>
        </pc:picChg>
        <pc:picChg chg="add mod">
          <ac:chgData name="Tarun Kalluri" userId="4d671ed9-7007-420d-a9c9-4f5309ea5251" providerId="ADAL" clId="{50F65886-9A16-EE43-82CD-62C5A640195D}" dt="2020-05-01T06:48:10.098" v="1850"/>
          <ac:picMkLst>
            <pc:docMk/>
            <pc:sldMk cId="3105951140" sldId="297"/>
            <ac:picMk id="27" creationId="{627DDFEE-A118-DE43-8234-20DCB4E71C0E}"/>
          </ac:picMkLst>
        </pc:picChg>
        <pc:picChg chg="add mod">
          <ac:chgData name="Tarun Kalluri" userId="4d671ed9-7007-420d-a9c9-4f5309ea5251" providerId="ADAL" clId="{50F65886-9A16-EE43-82CD-62C5A640195D}" dt="2020-05-01T06:48:10.098" v="1850"/>
          <ac:picMkLst>
            <pc:docMk/>
            <pc:sldMk cId="3105951140" sldId="297"/>
            <ac:picMk id="28" creationId="{CB70E8D4-B8C5-EC49-A8D3-8F9DD61D01C9}"/>
          </ac:picMkLst>
        </pc:picChg>
        <pc:picChg chg="add mod">
          <ac:chgData name="Tarun Kalluri" userId="4d671ed9-7007-420d-a9c9-4f5309ea5251" providerId="ADAL" clId="{50F65886-9A16-EE43-82CD-62C5A640195D}" dt="2020-05-01T06:48:10.098" v="1850"/>
          <ac:picMkLst>
            <pc:docMk/>
            <pc:sldMk cId="3105951140" sldId="297"/>
            <ac:picMk id="29" creationId="{1A359880-8A68-9640-A049-2EF65083BFE3}"/>
          </ac:picMkLst>
        </pc:picChg>
        <pc:picChg chg="add mod">
          <ac:chgData name="Tarun Kalluri" userId="4d671ed9-7007-420d-a9c9-4f5309ea5251" providerId="ADAL" clId="{50F65886-9A16-EE43-82CD-62C5A640195D}" dt="2020-05-01T06:48:10.098" v="1850"/>
          <ac:picMkLst>
            <pc:docMk/>
            <pc:sldMk cId="3105951140" sldId="297"/>
            <ac:picMk id="30" creationId="{8BE94148-D5F2-C347-8DD6-CB9ED1BB4031}"/>
          </ac:picMkLst>
        </pc:picChg>
        <pc:picChg chg="add mod">
          <ac:chgData name="Tarun Kalluri" userId="4d671ed9-7007-420d-a9c9-4f5309ea5251" providerId="ADAL" clId="{50F65886-9A16-EE43-82CD-62C5A640195D}" dt="2020-05-01T06:48:10.098" v="1850"/>
          <ac:picMkLst>
            <pc:docMk/>
            <pc:sldMk cId="3105951140" sldId="297"/>
            <ac:picMk id="31" creationId="{8B933C44-8B54-854F-B8F5-8745504B21E9}"/>
          </ac:picMkLst>
        </pc:picChg>
        <pc:picChg chg="add mod">
          <ac:chgData name="Tarun Kalluri" userId="4d671ed9-7007-420d-a9c9-4f5309ea5251" providerId="ADAL" clId="{50F65886-9A16-EE43-82CD-62C5A640195D}" dt="2020-05-01T06:48:10.098" v="1850"/>
          <ac:picMkLst>
            <pc:docMk/>
            <pc:sldMk cId="3105951140" sldId="297"/>
            <ac:picMk id="33" creationId="{75D98FBE-293D-BC4D-9845-BD7C97F416B6}"/>
          </ac:picMkLst>
        </pc:picChg>
        <pc:picChg chg="add mod">
          <ac:chgData name="Tarun Kalluri" userId="4d671ed9-7007-420d-a9c9-4f5309ea5251" providerId="ADAL" clId="{50F65886-9A16-EE43-82CD-62C5A640195D}" dt="2020-05-01T06:49:37.734" v="1851" actId="931"/>
          <ac:picMkLst>
            <pc:docMk/>
            <pc:sldMk cId="3105951140" sldId="297"/>
            <ac:picMk id="36" creationId="{BB1280EC-43A9-314A-9B36-26EB79AF7979}"/>
          </ac:picMkLst>
        </pc:picChg>
        <pc:picChg chg="add mod">
          <ac:chgData name="Tarun Kalluri" userId="4d671ed9-7007-420d-a9c9-4f5309ea5251" providerId="ADAL" clId="{50F65886-9A16-EE43-82CD-62C5A640195D}" dt="2020-05-01T06:49:37.734" v="1851" actId="931"/>
          <ac:picMkLst>
            <pc:docMk/>
            <pc:sldMk cId="3105951140" sldId="297"/>
            <ac:picMk id="38" creationId="{76C2C271-89E5-E844-8222-CAA52692267D}"/>
          </ac:picMkLst>
        </pc:picChg>
        <pc:picChg chg="add mod">
          <ac:chgData name="Tarun Kalluri" userId="4d671ed9-7007-420d-a9c9-4f5309ea5251" providerId="ADAL" clId="{50F65886-9A16-EE43-82CD-62C5A640195D}" dt="2020-05-01T06:49:37.734" v="1851" actId="931"/>
          <ac:picMkLst>
            <pc:docMk/>
            <pc:sldMk cId="3105951140" sldId="297"/>
            <ac:picMk id="40" creationId="{755A9496-6A83-7F44-A7D8-99D826AF9D57}"/>
          </ac:picMkLst>
        </pc:picChg>
        <pc:picChg chg="add mod">
          <ac:chgData name="Tarun Kalluri" userId="4d671ed9-7007-420d-a9c9-4f5309ea5251" providerId="ADAL" clId="{50F65886-9A16-EE43-82CD-62C5A640195D}" dt="2020-05-01T06:50:40.185" v="1852" actId="931"/>
          <ac:picMkLst>
            <pc:docMk/>
            <pc:sldMk cId="3105951140" sldId="297"/>
            <ac:picMk id="42" creationId="{9B15AA08-461B-BD47-8047-FEFDB81E4227}"/>
          </ac:picMkLst>
        </pc:picChg>
        <pc:picChg chg="add mod">
          <ac:chgData name="Tarun Kalluri" userId="4d671ed9-7007-420d-a9c9-4f5309ea5251" providerId="ADAL" clId="{50F65886-9A16-EE43-82CD-62C5A640195D}" dt="2020-05-01T06:51:12.176" v="1853"/>
          <ac:picMkLst>
            <pc:docMk/>
            <pc:sldMk cId="3105951140" sldId="297"/>
            <ac:picMk id="43" creationId="{F16AA6EB-9542-8B4C-80B0-63CEC97A111A}"/>
          </ac:picMkLst>
        </pc:picChg>
        <pc:picChg chg="add mod">
          <ac:chgData name="Tarun Kalluri" userId="4d671ed9-7007-420d-a9c9-4f5309ea5251" providerId="ADAL" clId="{50F65886-9A16-EE43-82CD-62C5A640195D}" dt="2020-05-01T06:51:12.176" v="1853"/>
          <ac:picMkLst>
            <pc:docMk/>
            <pc:sldMk cId="3105951140" sldId="297"/>
            <ac:picMk id="44" creationId="{CDBD931E-FD34-3A41-8CF6-DF0F1587D8B8}"/>
          </ac:picMkLst>
        </pc:picChg>
        <pc:picChg chg="add mod">
          <ac:chgData name="Tarun Kalluri" userId="4d671ed9-7007-420d-a9c9-4f5309ea5251" providerId="ADAL" clId="{50F65886-9A16-EE43-82CD-62C5A640195D}" dt="2020-05-01T06:51:12.176" v="1853"/>
          <ac:picMkLst>
            <pc:docMk/>
            <pc:sldMk cId="3105951140" sldId="297"/>
            <ac:picMk id="45" creationId="{A27A7F39-CD89-D14D-8521-4F668213386C}"/>
          </ac:picMkLst>
        </pc:picChg>
        <pc:picChg chg="add mod">
          <ac:chgData name="Tarun Kalluri" userId="4d671ed9-7007-420d-a9c9-4f5309ea5251" providerId="ADAL" clId="{50F65886-9A16-EE43-82CD-62C5A640195D}" dt="2020-05-01T06:51:12.176" v="1853"/>
          <ac:picMkLst>
            <pc:docMk/>
            <pc:sldMk cId="3105951140" sldId="297"/>
            <ac:picMk id="46" creationId="{9F88B8AC-E946-AE48-AA85-1D7433544CEB}"/>
          </ac:picMkLst>
        </pc:picChg>
        <pc:picChg chg="add mod">
          <ac:chgData name="Tarun Kalluri" userId="4d671ed9-7007-420d-a9c9-4f5309ea5251" providerId="ADAL" clId="{50F65886-9A16-EE43-82CD-62C5A640195D}" dt="2020-05-01T06:51:12.176" v="1853"/>
          <ac:picMkLst>
            <pc:docMk/>
            <pc:sldMk cId="3105951140" sldId="297"/>
            <ac:picMk id="47" creationId="{BB1A638C-0988-C34C-AD23-AC72C458B70A}"/>
          </ac:picMkLst>
        </pc:picChg>
        <pc:picChg chg="add mod">
          <ac:chgData name="Tarun Kalluri" userId="4d671ed9-7007-420d-a9c9-4f5309ea5251" providerId="ADAL" clId="{50F65886-9A16-EE43-82CD-62C5A640195D}" dt="2020-05-01T06:51:12.176" v="1853"/>
          <ac:picMkLst>
            <pc:docMk/>
            <pc:sldMk cId="3105951140" sldId="297"/>
            <ac:picMk id="48" creationId="{461EB6DC-9D3C-F247-A9ED-94A4FC071ACB}"/>
          </ac:picMkLst>
        </pc:picChg>
        <pc:cxnChg chg="add mod">
          <ac:chgData name="Tarun Kalluri" userId="4d671ed9-7007-420d-a9c9-4f5309ea5251" providerId="ADAL" clId="{50F65886-9A16-EE43-82CD-62C5A640195D}" dt="2020-05-01T07:11:00.878" v="1857"/>
          <ac:cxnSpMkLst>
            <pc:docMk/>
            <pc:sldMk cId="3105951140" sldId="297"/>
            <ac:cxnSpMk id="50" creationId="{E0CDF5F6-B0A7-0A46-B9E1-6EEF44D88854}"/>
          </ac:cxnSpMkLst>
        </pc:cxnChg>
        <pc:cxnChg chg="add mod">
          <ac:chgData name="Tarun Kalluri" userId="4d671ed9-7007-420d-a9c9-4f5309ea5251" providerId="ADAL" clId="{50F65886-9A16-EE43-82CD-62C5A640195D}" dt="2020-05-01T07:11:08.059" v="1858"/>
          <ac:cxnSpMkLst>
            <pc:docMk/>
            <pc:sldMk cId="3105951140" sldId="297"/>
            <ac:cxnSpMk id="52" creationId="{F1F1F772-5DEE-0A4E-9550-543579223272}"/>
          </ac:cxnSpMkLst>
        </pc:cxnChg>
      </pc:sldChg>
      <pc:sldChg chg="add">
        <pc:chgData name="Tarun Kalluri" userId="4d671ed9-7007-420d-a9c9-4f5309ea5251" providerId="ADAL" clId="{50F65886-9A16-EE43-82CD-62C5A640195D}" dt="2020-05-01T06:44:32.478" v="1841"/>
        <pc:sldMkLst>
          <pc:docMk/>
          <pc:sldMk cId="516822873" sldId="298"/>
        </pc:sldMkLst>
      </pc:sldChg>
      <pc:sldChg chg="addSp modSp add">
        <pc:chgData name="Tarun Kalluri" userId="4d671ed9-7007-420d-a9c9-4f5309ea5251" providerId="ADAL" clId="{50F65886-9A16-EE43-82CD-62C5A640195D}" dt="2020-05-01T08:46:16.110" v="2115" actId="207"/>
        <pc:sldMkLst>
          <pc:docMk/>
          <pc:sldMk cId="3076667397" sldId="299"/>
        </pc:sldMkLst>
        <pc:spChg chg="add mod">
          <ac:chgData name="Tarun Kalluri" userId="4d671ed9-7007-420d-a9c9-4f5309ea5251" providerId="ADAL" clId="{50F65886-9A16-EE43-82CD-62C5A640195D}" dt="2020-05-01T07:22:08.224" v="1932" actId="207"/>
          <ac:spMkLst>
            <pc:docMk/>
            <pc:sldMk cId="3076667397" sldId="299"/>
            <ac:spMk id="8" creationId="{ACD3CF74-75A9-3444-8AAA-5902F9F612FB}"/>
          </ac:spMkLst>
        </pc:spChg>
        <pc:spChg chg="mod">
          <ac:chgData name="Tarun Kalluri" userId="4d671ed9-7007-420d-a9c9-4f5309ea5251" providerId="ADAL" clId="{50F65886-9A16-EE43-82CD-62C5A640195D}" dt="2020-05-01T08:46:16.110" v="2115" actId="207"/>
          <ac:spMkLst>
            <pc:docMk/>
            <pc:sldMk cId="3076667397" sldId="299"/>
            <ac:spMk id="15" creationId="{577133F9-9A1D-C749-8713-669BEB0AD3F2}"/>
          </ac:spMkLst>
        </pc:spChg>
        <pc:spChg chg="add mod">
          <ac:chgData name="Tarun Kalluri" userId="4d671ed9-7007-420d-a9c9-4f5309ea5251" providerId="ADAL" clId="{50F65886-9A16-EE43-82CD-62C5A640195D}" dt="2020-05-01T07:22:21.444" v="1933"/>
          <ac:spMkLst>
            <pc:docMk/>
            <pc:sldMk cId="3076667397" sldId="299"/>
            <ac:spMk id="29" creationId="{7FD9AA0B-D58F-1244-A063-D7CCF5900B16}"/>
          </ac:spMkLst>
        </pc:spChg>
        <pc:spChg chg="add mod">
          <ac:chgData name="Tarun Kalluri" userId="4d671ed9-7007-420d-a9c9-4f5309ea5251" providerId="ADAL" clId="{50F65886-9A16-EE43-82CD-62C5A640195D}" dt="2020-05-01T07:22:29.143" v="1934"/>
          <ac:spMkLst>
            <pc:docMk/>
            <pc:sldMk cId="3076667397" sldId="299"/>
            <ac:spMk id="30" creationId="{4C901D43-6425-3A4A-B5CB-729EB1AAF903}"/>
          </ac:spMkLst>
        </pc:spChg>
        <pc:picChg chg="add">
          <ac:chgData name="Tarun Kalluri" userId="4d671ed9-7007-420d-a9c9-4f5309ea5251" providerId="ADAL" clId="{50F65886-9A16-EE43-82CD-62C5A640195D}" dt="2020-05-01T07:16:23.566" v="1929"/>
          <ac:picMkLst>
            <pc:docMk/>
            <pc:sldMk cId="3076667397" sldId="299"/>
            <ac:picMk id="2" creationId="{1FD0E816-CB3A-9F43-8F57-DF48E8029D0F}"/>
          </ac:picMkLst>
        </pc:picChg>
        <pc:picChg chg="add">
          <ac:chgData name="Tarun Kalluri" userId="4d671ed9-7007-420d-a9c9-4f5309ea5251" providerId="ADAL" clId="{50F65886-9A16-EE43-82CD-62C5A640195D}" dt="2020-05-01T07:21:24.929" v="1930"/>
          <ac:picMkLst>
            <pc:docMk/>
            <pc:sldMk cId="3076667397" sldId="299"/>
            <ac:picMk id="3" creationId="{9EBB6A37-A606-B04A-BAA9-1BA92EA67AE1}"/>
          </ac:picMkLst>
        </pc:picChg>
        <pc:picChg chg="add mod">
          <ac:chgData name="Tarun Kalluri" userId="4d671ed9-7007-420d-a9c9-4f5309ea5251" providerId="ADAL" clId="{50F65886-9A16-EE43-82CD-62C5A640195D}" dt="2020-05-01T07:26:36.593" v="1937"/>
          <ac:picMkLst>
            <pc:docMk/>
            <pc:sldMk cId="3076667397" sldId="299"/>
            <ac:picMk id="31" creationId="{3540A049-7079-7A4C-B740-8CD86EA7C3F7}"/>
          </ac:picMkLst>
        </pc:picChg>
      </pc:sldChg>
      <pc:sldChg chg="addSp modSp add">
        <pc:chgData name="Tarun Kalluri" userId="4d671ed9-7007-420d-a9c9-4f5309ea5251" providerId="ADAL" clId="{50F65886-9A16-EE43-82CD-62C5A640195D}" dt="2020-05-01T08:46:19.399" v="2116" actId="207"/>
        <pc:sldMkLst>
          <pc:docMk/>
          <pc:sldMk cId="4117396414" sldId="300"/>
        </pc:sldMkLst>
        <pc:spChg chg="add mod">
          <ac:chgData name="Tarun Kalluri" userId="4d671ed9-7007-420d-a9c9-4f5309ea5251" providerId="ADAL" clId="{50F65886-9A16-EE43-82CD-62C5A640195D}" dt="2020-05-01T07:30:05.905" v="1939"/>
          <ac:spMkLst>
            <pc:docMk/>
            <pc:sldMk cId="4117396414" sldId="300"/>
            <ac:spMk id="10" creationId="{BE7FA57C-D195-6A41-99D8-B24230AFFFF8}"/>
          </ac:spMkLst>
        </pc:spChg>
        <pc:spChg chg="add mod">
          <ac:chgData name="Tarun Kalluri" userId="4d671ed9-7007-420d-a9c9-4f5309ea5251" providerId="ADAL" clId="{50F65886-9A16-EE43-82CD-62C5A640195D}" dt="2020-05-01T07:30:23.427" v="1940"/>
          <ac:spMkLst>
            <pc:docMk/>
            <pc:sldMk cId="4117396414" sldId="300"/>
            <ac:spMk id="11" creationId="{27A0A8F5-C32D-B34A-8A71-9EC7A59924CD}"/>
          </ac:spMkLst>
        </pc:spChg>
        <pc:spChg chg="add mod">
          <ac:chgData name="Tarun Kalluri" userId="4d671ed9-7007-420d-a9c9-4f5309ea5251" providerId="ADAL" clId="{50F65886-9A16-EE43-82CD-62C5A640195D}" dt="2020-05-01T07:30:33.378" v="1941"/>
          <ac:spMkLst>
            <pc:docMk/>
            <pc:sldMk cId="4117396414" sldId="300"/>
            <ac:spMk id="12" creationId="{A3E5DAD8-29B4-E242-8528-B40DA334C63E}"/>
          </ac:spMkLst>
        </pc:spChg>
        <pc:spChg chg="mod">
          <ac:chgData name="Tarun Kalluri" userId="4d671ed9-7007-420d-a9c9-4f5309ea5251" providerId="ADAL" clId="{50F65886-9A16-EE43-82CD-62C5A640195D}" dt="2020-05-01T08:46:19.399" v="2116" actId="207"/>
          <ac:spMkLst>
            <pc:docMk/>
            <pc:sldMk cId="4117396414" sldId="300"/>
            <ac:spMk id="15" creationId="{577133F9-9A1D-C749-8713-669BEB0AD3F2}"/>
          </ac:spMkLst>
        </pc:spChg>
        <pc:picChg chg="add">
          <ac:chgData name="Tarun Kalluri" userId="4d671ed9-7007-420d-a9c9-4f5309ea5251" providerId="ADAL" clId="{50F65886-9A16-EE43-82CD-62C5A640195D}" dt="2020-05-01T07:26:03.063" v="1936"/>
          <ac:picMkLst>
            <pc:docMk/>
            <pc:sldMk cId="4117396414" sldId="300"/>
            <ac:picMk id="4" creationId="{47BE0F90-9B1D-E045-9A9C-BE3E3C54DB34}"/>
          </ac:picMkLst>
        </pc:picChg>
        <pc:picChg chg="add">
          <ac:chgData name="Tarun Kalluri" userId="4d671ed9-7007-420d-a9c9-4f5309ea5251" providerId="ADAL" clId="{50F65886-9A16-EE43-82CD-62C5A640195D}" dt="2020-05-01T07:29:44.960" v="1938"/>
          <ac:picMkLst>
            <pc:docMk/>
            <pc:sldMk cId="4117396414" sldId="300"/>
            <ac:picMk id="5" creationId="{20F1B425-E162-7E4F-8EA9-8D38560FD363}"/>
          </ac:picMkLst>
        </pc:picChg>
      </pc:sldChg>
      <pc:sldChg chg="addSp modSp add">
        <pc:chgData name="Tarun Kalluri" userId="4d671ed9-7007-420d-a9c9-4f5309ea5251" providerId="ADAL" clId="{50F65886-9A16-EE43-82CD-62C5A640195D}" dt="2020-05-01T08:46:28.269" v="2118" actId="207"/>
        <pc:sldMkLst>
          <pc:docMk/>
          <pc:sldMk cId="2827131399" sldId="301"/>
        </pc:sldMkLst>
        <pc:spChg chg="add mod">
          <ac:chgData name="Tarun Kalluri" userId="4d671ed9-7007-420d-a9c9-4f5309ea5251" providerId="ADAL" clId="{50F65886-9A16-EE43-82CD-62C5A640195D}" dt="2020-05-01T07:33:10.052" v="1954" actId="20577"/>
          <ac:spMkLst>
            <pc:docMk/>
            <pc:sldMk cId="2827131399" sldId="301"/>
            <ac:spMk id="8" creationId="{A955824C-B5F3-CB41-87B2-FCAF75B837D7}"/>
          </ac:spMkLst>
        </pc:spChg>
        <pc:spChg chg="mod">
          <ac:chgData name="Tarun Kalluri" userId="4d671ed9-7007-420d-a9c9-4f5309ea5251" providerId="ADAL" clId="{50F65886-9A16-EE43-82CD-62C5A640195D}" dt="2020-05-01T08:46:28.269" v="2118" actId="207"/>
          <ac:spMkLst>
            <pc:docMk/>
            <pc:sldMk cId="2827131399" sldId="301"/>
            <ac:spMk id="15" creationId="{577133F9-9A1D-C749-8713-669BEB0AD3F2}"/>
          </ac:spMkLst>
        </pc:spChg>
        <pc:picChg chg="add">
          <ac:chgData name="Tarun Kalluri" userId="4d671ed9-7007-420d-a9c9-4f5309ea5251" providerId="ADAL" clId="{50F65886-9A16-EE43-82CD-62C5A640195D}" dt="2020-05-01T07:32:49.479" v="1943"/>
          <ac:picMkLst>
            <pc:docMk/>
            <pc:sldMk cId="2827131399" sldId="301"/>
            <ac:picMk id="2" creationId="{55581147-AC7F-A340-9BE4-90C62743C7A7}"/>
          </ac:picMkLst>
        </pc:picChg>
      </pc:sldChg>
      <pc:sldChg chg="addSp modSp add">
        <pc:chgData name="Tarun Kalluri" userId="4d671ed9-7007-420d-a9c9-4f5309ea5251" providerId="ADAL" clId="{50F65886-9A16-EE43-82CD-62C5A640195D}" dt="2020-05-01T07:42:15.101" v="1961"/>
        <pc:sldMkLst>
          <pc:docMk/>
          <pc:sldMk cId="2560832806" sldId="302"/>
        </pc:sldMkLst>
        <pc:spChg chg="add mod">
          <ac:chgData name="Tarun Kalluri" userId="4d671ed9-7007-420d-a9c9-4f5309ea5251" providerId="ADAL" clId="{50F65886-9A16-EE43-82CD-62C5A640195D}" dt="2020-05-01T07:40:48.869" v="1958" actId="207"/>
          <ac:spMkLst>
            <pc:docMk/>
            <pc:sldMk cId="2560832806" sldId="302"/>
            <ac:spMk id="4" creationId="{DA453EA4-F170-4744-9D31-827413FDCE8A}"/>
          </ac:spMkLst>
        </pc:spChg>
        <pc:spChg chg="add mod">
          <ac:chgData name="Tarun Kalluri" userId="4d671ed9-7007-420d-a9c9-4f5309ea5251" providerId="ADAL" clId="{50F65886-9A16-EE43-82CD-62C5A640195D}" dt="2020-05-01T07:41:25.009" v="1959"/>
          <ac:spMkLst>
            <pc:docMk/>
            <pc:sldMk cId="2560832806" sldId="302"/>
            <ac:spMk id="7" creationId="{44277D97-AF72-9A47-B532-75D55F30F560}"/>
          </ac:spMkLst>
        </pc:spChg>
        <pc:spChg chg="add mod">
          <ac:chgData name="Tarun Kalluri" userId="4d671ed9-7007-420d-a9c9-4f5309ea5251" providerId="ADAL" clId="{50F65886-9A16-EE43-82CD-62C5A640195D}" dt="2020-05-01T07:42:00.811" v="1960"/>
          <ac:spMkLst>
            <pc:docMk/>
            <pc:sldMk cId="2560832806" sldId="302"/>
            <ac:spMk id="9" creationId="{4B7D0B93-9B53-6846-A1AC-7A4615D1540A}"/>
          </ac:spMkLst>
        </pc:spChg>
        <pc:spChg chg="add mod">
          <ac:chgData name="Tarun Kalluri" userId="4d671ed9-7007-420d-a9c9-4f5309ea5251" providerId="ADAL" clId="{50F65886-9A16-EE43-82CD-62C5A640195D}" dt="2020-05-01T07:42:15.101" v="1961"/>
          <ac:spMkLst>
            <pc:docMk/>
            <pc:sldMk cId="2560832806" sldId="302"/>
            <ac:spMk id="10" creationId="{EA99B939-A23E-FB41-BD4C-BAA0DC97F045}"/>
          </ac:spMkLst>
        </pc:spChg>
        <pc:picChg chg="add">
          <ac:chgData name="Tarun Kalluri" userId="4d671ed9-7007-420d-a9c9-4f5309ea5251" providerId="ADAL" clId="{50F65886-9A16-EE43-82CD-62C5A640195D}" dt="2020-05-01T07:40:28.205" v="1956"/>
          <ac:picMkLst>
            <pc:docMk/>
            <pc:sldMk cId="2560832806" sldId="302"/>
            <ac:picMk id="3" creationId="{A46F60D0-B7E3-C546-B5D7-2FA4DE384EEC}"/>
          </ac:picMkLst>
        </pc:picChg>
      </pc:sldChg>
      <pc:sldChg chg="addSp add">
        <pc:chgData name="Tarun Kalluri" userId="4d671ed9-7007-420d-a9c9-4f5309ea5251" providerId="ADAL" clId="{50F65886-9A16-EE43-82CD-62C5A640195D}" dt="2020-05-01T07:43:41.127" v="1963"/>
        <pc:sldMkLst>
          <pc:docMk/>
          <pc:sldMk cId="1376994966" sldId="303"/>
        </pc:sldMkLst>
        <pc:picChg chg="add">
          <ac:chgData name="Tarun Kalluri" userId="4d671ed9-7007-420d-a9c9-4f5309ea5251" providerId="ADAL" clId="{50F65886-9A16-EE43-82CD-62C5A640195D}" dt="2020-05-01T07:43:41.127" v="1963"/>
          <ac:picMkLst>
            <pc:docMk/>
            <pc:sldMk cId="1376994966" sldId="303"/>
            <ac:picMk id="2" creationId="{91149C3F-00EA-D044-B517-E8D662638EC4}"/>
          </ac:picMkLst>
        </pc:picChg>
      </pc:sldChg>
      <pc:sldChg chg="addSp modSp add">
        <pc:chgData name="Tarun Kalluri" userId="4d671ed9-7007-420d-a9c9-4f5309ea5251" providerId="ADAL" clId="{50F65886-9A16-EE43-82CD-62C5A640195D}" dt="2020-05-01T08:46:23.119" v="2117" actId="207"/>
        <pc:sldMkLst>
          <pc:docMk/>
          <pc:sldMk cId="3285000309" sldId="304"/>
        </pc:sldMkLst>
        <pc:spChg chg="add mod">
          <ac:chgData name="Tarun Kalluri" userId="4d671ed9-7007-420d-a9c9-4f5309ea5251" providerId="ADAL" clId="{50F65886-9A16-EE43-82CD-62C5A640195D}" dt="2020-05-01T07:45:27.304" v="1966"/>
          <ac:spMkLst>
            <pc:docMk/>
            <pc:sldMk cId="3285000309" sldId="304"/>
            <ac:spMk id="8" creationId="{1B0F526B-AA25-BA4C-93C9-EF94CCC82A62}"/>
          </ac:spMkLst>
        </pc:spChg>
        <pc:spChg chg="mod">
          <ac:chgData name="Tarun Kalluri" userId="4d671ed9-7007-420d-a9c9-4f5309ea5251" providerId="ADAL" clId="{50F65886-9A16-EE43-82CD-62C5A640195D}" dt="2020-05-01T08:46:23.119" v="2117" actId="207"/>
          <ac:spMkLst>
            <pc:docMk/>
            <pc:sldMk cId="3285000309" sldId="304"/>
            <ac:spMk id="15" creationId="{577133F9-9A1D-C749-8713-669BEB0AD3F2}"/>
          </ac:spMkLst>
        </pc:spChg>
        <pc:picChg chg="add">
          <ac:chgData name="Tarun Kalluri" userId="4d671ed9-7007-420d-a9c9-4f5309ea5251" providerId="ADAL" clId="{50F65886-9A16-EE43-82CD-62C5A640195D}" dt="2020-05-01T07:45:10.353" v="1965"/>
          <ac:picMkLst>
            <pc:docMk/>
            <pc:sldMk cId="3285000309" sldId="304"/>
            <ac:picMk id="2" creationId="{76CFB4B0-6568-C148-95EA-0DBCE5DA0253}"/>
          </ac:picMkLst>
        </pc:picChg>
      </pc:sldChg>
      <pc:sldChg chg="addSp delSp modSp add modAnim">
        <pc:chgData name="Tarun Kalluri" userId="4d671ed9-7007-420d-a9c9-4f5309ea5251" providerId="ADAL" clId="{50F65886-9A16-EE43-82CD-62C5A640195D}" dt="2020-05-01T18:17:00.009" v="2265" actId="20577"/>
        <pc:sldMkLst>
          <pc:docMk/>
          <pc:sldMk cId="1287573870" sldId="305"/>
        </pc:sldMkLst>
        <pc:spChg chg="add del mod">
          <ac:chgData name="Tarun Kalluri" userId="4d671ed9-7007-420d-a9c9-4f5309ea5251" providerId="ADAL" clId="{50F65886-9A16-EE43-82CD-62C5A640195D}" dt="2020-05-01T08:11:20.892" v="1982"/>
          <ac:spMkLst>
            <pc:docMk/>
            <pc:sldMk cId="1287573870" sldId="305"/>
            <ac:spMk id="5" creationId="{BA0F5A74-52AF-B04B-B271-D8B355A9085B}"/>
          </ac:spMkLst>
        </pc:spChg>
        <pc:spChg chg="add del mod">
          <ac:chgData name="Tarun Kalluri" userId="4d671ed9-7007-420d-a9c9-4f5309ea5251" providerId="ADAL" clId="{50F65886-9A16-EE43-82CD-62C5A640195D}" dt="2020-05-01T08:05:22.760" v="1978"/>
          <ac:spMkLst>
            <pc:docMk/>
            <pc:sldMk cId="1287573870" sldId="305"/>
            <ac:spMk id="6" creationId="{CE60A60E-C817-1E40-9480-3AA475B46AB5}"/>
          </ac:spMkLst>
        </pc:spChg>
        <pc:spChg chg="add del mod">
          <ac:chgData name="Tarun Kalluri" userId="4d671ed9-7007-420d-a9c9-4f5309ea5251" providerId="ADAL" clId="{50F65886-9A16-EE43-82CD-62C5A640195D}" dt="2020-05-01T08:11:20.892" v="1982"/>
          <ac:spMkLst>
            <pc:docMk/>
            <pc:sldMk cId="1287573870" sldId="305"/>
            <ac:spMk id="7" creationId="{69EA91BF-4112-4C46-892E-091FF2E0DDEA}"/>
          </ac:spMkLst>
        </pc:spChg>
        <pc:spChg chg="mod">
          <ac:chgData name="Tarun Kalluri" userId="4d671ed9-7007-420d-a9c9-4f5309ea5251" providerId="ADAL" clId="{50F65886-9A16-EE43-82CD-62C5A640195D}" dt="2020-05-01T18:17:00.009" v="2265" actId="20577"/>
          <ac:spMkLst>
            <pc:docMk/>
            <pc:sldMk cId="1287573870" sldId="305"/>
            <ac:spMk id="8" creationId="{1B0F526B-AA25-BA4C-93C9-EF94CCC82A62}"/>
          </ac:spMkLst>
        </pc:spChg>
        <pc:spChg chg="mod">
          <ac:chgData name="Tarun Kalluri" userId="4d671ed9-7007-420d-a9c9-4f5309ea5251" providerId="ADAL" clId="{50F65886-9A16-EE43-82CD-62C5A640195D}" dt="2020-05-01T08:46:39.874" v="2120" actId="207"/>
          <ac:spMkLst>
            <pc:docMk/>
            <pc:sldMk cId="1287573870" sldId="305"/>
            <ac:spMk id="15" creationId="{577133F9-9A1D-C749-8713-669BEB0AD3F2}"/>
          </ac:spMkLst>
        </pc:spChg>
      </pc:sldChg>
      <pc:sldChg chg="addSp modSp add modAnim">
        <pc:chgData name="Tarun Kalluri" userId="4d671ed9-7007-420d-a9c9-4f5309ea5251" providerId="ADAL" clId="{50F65886-9A16-EE43-82CD-62C5A640195D}" dt="2020-05-01T18:20:41.469" v="2274" actId="20577"/>
        <pc:sldMkLst>
          <pc:docMk/>
          <pc:sldMk cId="4262239737" sldId="306"/>
        </pc:sldMkLst>
        <pc:spChg chg="add mod">
          <ac:chgData name="Tarun Kalluri" userId="4d671ed9-7007-420d-a9c9-4f5309ea5251" providerId="ADAL" clId="{50F65886-9A16-EE43-82CD-62C5A640195D}" dt="2020-05-01T08:46:35.773" v="2119" actId="207"/>
          <ac:spMkLst>
            <pc:docMk/>
            <pc:sldMk cId="4262239737" sldId="306"/>
            <ac:spMk id="4" creationId="{8EC381CA-66F3-4B4D-9B71-50F1E2CCE673}"/>
          </ac:spMkLst>
        </pc:spChg>
        <pc:spChg chg="add mod">
          <ac:chgData name="Tarun Kalluri" userId="4d671ed9-7007-420d-a9c9-4f5309ea5251" providerId="ADAL" clId="{50F65886-9A16-EE43-82CD-62C5A640195D}" dt="2020-05-01T18:20:41.469" v="2274" actId="20577"/>
          <ac:spMkLst>
            <pc:docMk/>
            <pc:sldMk cId="4262239737" sldId="306"/>
            <ac:spMk id="5" creationId="{0B5506E5-42C3-4E4F-896B-69BD55CA03F4}"/>
          </ac:spMkLst>
        </pc:spChg>
        <pc:spChg chg="add mod">
          <ac:chgData name="Tarun Kalluri" userId="4d671ed9-7007-420d-a9c9-4f5309ea5251" providerId="ADAL" clId="{50F65886-9A16-EE43-82CD-62C5A640195D}" dt="2020-05-01T16:53:34.611" v="2121" actId="207"/>
          <ac:spMkLst>
            <pc:docMk/>
            <pc:sldMk cId="4262239737" sldId="306"/>
            <ac:spMk id="9" creationId="{DF18A4FD-1B6B-E64B-B028-DABD8DE68538}"/>
          </ac:spMkLst>
        </pc:spChg>
        <pc:picChg chg="add mod">
          <ac:chgData name="Tarun Kalluri" userId="4d671ed9-7007-420d-a9c9-4f5309ea5251" providerId="ADAL" clId="{50F65886-9A16-EE43-82CD-62C5A640195D}" dt="2020-05-01T08:23:30.465" v="1990" actId="931"/>
          <ac:picMkLst>
            <pc:docMk/>
            <pc:sldMk cId="4262239737" sldId="306"/>
            <ac:picMk id="3" creationId="{157AC1C6-4568-154E-8AAE-B6099A8596D4}"/>
          </ac:picMkLst>
        </pc:picChg>
      </pc:sldChg>
    </pc:docChg>
  </pc:docChgLst>
  <pc:docChgLst>
    <pc:chgData name="Tarun Kalluri" userId="4d671ed9-7007-420d-a9c9-4f5309ea5251" providerId="ADAL" clId="{8770386D-8856-2D4C-A380-47D74F9CA6E3}"/>
    <pc:docChg chg="undo custSel addSld delSld modSld sldOrd">
      <pc:chgData name="Tarun Kalluri" userId="4d671ed9-7007-420d-a9c9-4f5309ea5251" providerId="ADAL" clId="{8770386D-8856-2D4C-A380-47D74F9CA6E3}" dt="2020-06-11T18:44:44.127" v="17373"/>
      <pc:docMkLst>
        <pc:docMk/>
      </pc:docMkLst>
      <pc:sldChg chg="addSp delSp modSp modNotesTx">
        <pc:chgData name="Tarun Kalluri" userId="4d671ed9-7007-420d-a9c9-4f5309ea5251" providerId="ADAL" clId="{8770386D-8856-2D4C-A380-47D74F9CA6E3}" dt="2020-06-11T08:21:07.970" v="9764" actId="14100"/>
        <pc:sldMkLst>
          <pc:docMk/>
          <pc:sldMk cId="2012778838" sldId="256"/>
        </pc:sldMkLst>
        <pc:spChg chg="mod">
          <ac:chgData name="Tarun Kalluri" userId="4d671ed9-7007-420d-a9c9-4f5309ea5251" providerId="ADAL" clId="{8770386D-8856-2D4C-A380-47D74F9CA6E3}" dt="2020-06-10T16:29:45.401" v="471" actId="20577"/>
          <ac:spMkLst>
            <pc:docMk/>
            <pc:sldMk cId="2012778838" sldId="256"/>
            <ac:spMk id="2" creationId="{9E4BEFFA-88F1-BE4E-988B-8EC89DE494F0}"/>
          </ac:spMkLst>
        </pc:spChg>
        <pc:spChg chg="mod">
          <ac:chgData name="Tarun Kalluri" userId="4d671ed9-7007-420d-a9c9-4f5309ea5251" providerId="ADAL" clId="{8770386D-8856-2D4C-A380-47D74F9CA6E3}" dt="2020-06-10T18:31:50.125" v="590" actId="20577"/>
          <ac:spMkLst>
            <pc:docMk/>
            <pc:sldMk cId="2012778838" sldId="256"/>
            <ac:spMk id="3" creationId="{750F9503-80C7-6E43-8177-8E8A3E5BD618}"/>
          </ac:spMkLst>
        </pc:spChg>
        <pc:spChg chg="del">
          <ac:chgData name="Tarun Kalluri" userId="4d671ed9-7007-420d-a9c9-4f5309ea5251" providerId="ADAL" clId="{8770386D-8856-2D4C-A380-47D74F9CA6E3}" dt="2020-06-10T16:03:30.326" v="45" actId="478"/>
          <ac:spMkLst>
            <pc:docMk/>
            <pc:sldMk cId="2012778838" sldId="256"/>
            <ac:spMk id="4" creationId="{BC25208A-4636-3A43-B8D1-F4CB74CB1F9B}"/>
          </ac:spMkLst>
        </pc:spChg>
        <pc:picChg chg="add del mod">
          <ac:chgData name="Tarun Kalluri" userId="4d671ed9-7007-420d-a9c9-4f5309ea5251" providerId="ADAL" clId="{8770386D-8856-2D4C-A380-47D74F9CA6E3}" dt="2020-06-10T16:28:18.282" v="458" actId="478"/>
          <ac:picMkLst>
            <pc:docMk/>
            <pc:sldMk cId="2012778838" sldId="256"/>
            <ac:picMk id="5" creationId="{F81793D4-C3B2-BF41-8038-7A9401E51559}"/>
          </ac:picMkLst>
        </pc:picChg>
        <pc:picChg chg="add mod">
          <ac:chgData name="Tarun Kalluri" userId="4d671ed9-7007-420d-a9c9-4f5309ea5251" providerId="ADAL" clId="{8770386D-8856-2D4C-A380-47D74F9CA6E3}" dt="2020-06-11T08:21:07.970" v="9764" actId="14100"/>
          <ac:picMkLst>
            <pc:docMk/>
            <pc:sldMk cId="2012778838" sldId="256"/>
            <ac:picMk id="6" creationId="{1CAD35CA-77CD-4646-8B9F-E1EF12873A57}"/>
          </ac:picMkLst>
        </pc:picChg>
      </pc:sldChg>
      <pc:sldChg chg="del">
        <pc:chgData name="Tarun Kalluri" userId="4d671ed9-7007-420d-a9c9-4f5309ea5251" providerId="ADAL" clId="{8770386D-8856-2D4C-A380-47D74F9CA6E3}" dt="2020-06-10T19:42:22.765" v="1681" actId="2696"/>
        <pc:sldMkLst>
          <pc:docMk/>
          <pc:sldMk cId="3457202603" sldId="257"/>
        </pc:sldMkLst>
      </pc:sldChg>
      <pc:sldChg chg="del ord">
        <pc:chgData name="Tarun Kalluri" userId="4d671ed9-7007-420d-a9c9-4f5309ea5251" providerId="ADAL" clId="{8770386D-8856-2D4C-A380-47D74F9CA6E3}" dt="2020-06-10T19:42:24.308" v="1682" actId="2696"/>
        <pc:sldMkLst>
          <pc:docMk/>
          <pc:sldMk cId="3016407914" sldId="258"/>
        </pc:sldMkLst>
      </pc:sldChg>
      <pc:sldChg chg="del">
        <pc:chgData name="Tarun Kalluri" userId="4d671ed9-7007-420d-a9c9-4f5309ea5251" providerId="ADAL" clId="{8770386D-8856-2D4C-A380-47D74F9CA6E3}" dt="2020-06-10T19:42:25.560" v="1683" actId="2696"/>
        <pc:sldMkLst>
          <pc:docMk/>
          <pc:sldMk cId="2785904218" sldId="259"/>
        </pc:sldMkLst>
      </pc:sldChg>
      <pc:sldChg chg="del">
        <pc:chgData name="Tarun Kalluri" userId="4d671ed9-7007-420d-a9c9-4f5309ea5251" providerId="ADAL" clId="{8770386D-8856-2D4C-A380-47D74F9CA6E3}" dt="2020-06-10T19:42:26.675" v="1684" actId="2696"/>
        <pc:sldMkLst>
          <pc:docMk/>
          <pc:sldMk cId="3154883541" sldId="260"/>
        </pc:sldMkLst>
      </pc:sldChg>
      <pc:sldChg chg="del">
        <pc:chgData name="Tarun Kalluri" userId="4d671ed9-7007-420d-a9c9-4f5309ea5251" providerId="ADAL" clId="{8770386D-8856-2D4C-A380-47D74F9CA6E3}" dt="2020-06-10T19:42:27.313" v="1685" actId="2696"/>
        <pc:sldMkLst>
          <pc:docMk/>
          <pc:sldMk cId="827254571" sldId="261"/>
        </pc:sldMkLst>
      </pc:sldChg>
      <pc:sldChg chg="del">
        <pc:chgData name="Tarun Kalluri" userId="4d671ed9-7007-420d-a9c9-4f5309ea5251" providerId="ADAL" clId="{8770386D-8856-2D4C-A380-47D74F9CA6E3}" dt="2020-06-10T19:42:28.089" v="1686" actId="2696"/>
        <pc:sldMkLst>
          <pc:docMk/>
          <pc:sldMk cId="3537485387" sldId="262"/>
        </pc:sldMkLst>
      </pc:sldChg>
      <pc:sldChg chg="addSp delSp modSp ord modNotesTx">
        <pc:chgData name="Tarun Kalluri" userId="4d671ed9-7007-420d-a9c9-4f5309ea5251" providerId="ADAL" clId="{8770386D-8856-2D4C-A380-47D74F9CA6E3}" dt="2020-06-11T16:49:49.642" v="16985" actId="20577"/>
        <pc:sldMkLst>
          <pc:docMk/>
          <pc:sldMk cId="1611739707" sldId="265"/>
        </pc:sldMkLst>
        <pc:spChg chg="mod">
          <ac:chgData name="Tarun Kalluri" userId="4d671ed9-7007-420d-a9c9-4f5309ea5251" providerId="ADAL" clId="{8770386D-8856-2D4C-A380-47D74F9CA6E3}" dt="2020-06-11T16:49:49.642" v="16985" actId="20577"/>
          <ac:spMkLst>
            <pc:docMk/>
            <pc:sldMk cId="1611739707" sldId="265"/>
            <ac:spMk id="2" creationId="{38E0E236-634A-614C-AB2F-FF5CEC29F63F}"/>
          </ac:spMkLst>
        </pc:spChg>
        <pc:spChg chg="del mod">
          <ac:chgData name="Tarun Kalluri" userId="4d671ed9-7007-420d-a9c9-4f5309ea5251" providerId="ADAL" clId="{8770386D-8856-2D4C-A380-47D74F9CA6E3}" dt="2020-06-10T19:33:42.300" v="1478"/>
          <ac:spMkLst>
            <pc:docMk/>
            <pc:sldMk cId="1611739707" sldId="265"/>
            <ac:spMk id="3" creationId="{9E282CCB-727E-3B4B-A7E7-6323AE0BBDFA}"/>
          </ac:spMkLst>
        </pc:spChg>
        <pc:spChg chg="mod">
          <ac:chgData name="Tarun Kalluri" userId="4d671ed9-7007-420d-a9c9-4f5309ea5251" providerId="ADAL" clId="{8770386D-8856-2D4C-A380-47D74F9CA6E3}" dt="2020-06-11T04:44:07.588" v="6452" actId="1076"/>
          <ac:spMkLst>
            <pc:docMk/>
            <pc:sldMk cId="1611739707" sldId="265"/>
            <ac:spMk id="4" creationId="{6C4B7829-3E06-E348-87F4-789759BCE368}"/>
          </ac:spMkLst>
        </pc:spChg>
        <pc:spChg chg="add del mod">
          <ac:chgData name="Tarun Kalluri" userId="4d671ed9-7007-420d-a9c9-4f5309ea5251" providerId="ADAL" clId="{8770386D-8856-2D4C-A380-47D74F9CA6E3}" dt="2020-06-10T19:33:33.449" v="1477" actId="478"/>
          <ac:spMkLst>
            <pc:docMk/>
            <pc:sldMk cId="1611739707" sldId="265"/>
            <ac:spMk id="5" creationId="{C46846D9-1EB1-DE4F-AD64-53CD940A7C54}"/>
          </ac:spMkLst>
        </pc:spChg>
        <pc:spChg chg="mod">
          <ac:chgData name="Tarun Kalluri" userId="4d671ed9-7007-420d-a9c9-4f5309ea5251" providerId="ADAL" clId="{8770386D-8856-2D4C-A380-47D74F9CA6E3}" dt="2020-06-11T04:44:11.970" v="6453" actId="1076"/>
          <ac:spMkLst>
            <pc:docMk/>
            <pc:sldMk cId="1611739707" sldId="265"/>
            <ac:spMk id="9" creationId="{DF9F4851-638D-2445-812C-E248F7AB4FB2}"/>
          </ac:spMkLst>
        </pc:spChg>
        <pc:spChg chg="mod">
          <ac:chgData name="Tarun Kalluri" userId="4d671ed9-7007-420d-a9c9-4f5309ea5251" providerId="ADAL" clId="{8770386D-8856-2D4C-A380-47D74F9CA6E3}" dt="2020-06-11T04:44:07.588" v="6452" actId="1076"/>
          <ac:spMkLst>
            <pc:docMk/>
            <pc:sldMk cId="1611739707" sldId="265"/>
            <ac:spMk id="12" creationId="{63AB5167-E3A0-D343-A480-652B6B76981A}"/>
          </ac:spMkLst>
        </pc:spChg>
        <pc:spChg chg="add mod">
          <ac:chgData name="Tarun Kalluri" userId="4d671ed9-7007-420d-a9c9-4f5309ea5251" providerId="ADAL" clId="{8770386D-8856-2D4C-A380-47D74F9CA6E3}" dt="2020-06-11T05:06:41.496" v="6725" actId="20577"/>
          <ac:spMkLst>
            <pc:docMk/>
            <pc:sldMk cId="1611739707" sldId="265"/>
            <ac:spMk id="13" creationId="{4EB6AD80-87EA-244B-9EC0-B04F5331A5B6}"/>
          </ac:spMkLst>
        </pc:spChg>
        <pc:spChg chg="add mod">
          <ac:chgData name="Tarun Kalluri" userId="4d671ed9-7007-420d-a9c9-4f5309ea5251" providerId="ADAL" clId="{8770386D-8856-2D4C-A380-47D74F9CA6E3}" dt="2020-06-11T09:30:25.398" v="13142" actId="1076"/>
          <ac:spMkLst>
            <pc:docMk/>
            <pc:sldMk cId="1611739707" sldId="265"/>
            <ac:spMk id="15" creationId="{7DBF08D5-BB22-294C-B0B8-EBE4323C2114}"/>
          </ac:spMkLst>
        </pc:spChg>
        <pc:spChg chg="add mod">
          <ac:chgData name="Tarun Kalluri" userId="4d671ed9-7007-420d-a9c9-4f5309ea5251" providerId="ADAL" clId="{8770386D-8856-2D4C-A380-47D74F9CA6E3}" dt="2020-06-11T09:32:26.665" v="13239" actId="20577"/>
          <ac:spMkLst>
            <pc:docMk/>
            <pc:sldMk cId="1611739707" sldId="265"/>
            <ac:spMk id="29" creationId="{63AFB22E-A20D-7440-A1E3-9DE5CE6355A8}"/>
          </ac:spMkLst>
        </pc:spChg>
        <pc:spChg chg="add mod">
          <ac:chgData name="Tarun Kalluri" userId="4d671ed9-7007-420d-a9c9-4f5309ea5251" providerId="ADAL" clId="{8770386D-8856-2D4C-A380-47D74F9CA6E3}" dt="2020-06-11T09:26:21.848" v="12966" actId="1076"/>
          <ac:spMkLst>
            <pc:docMk/>
            <pc:sldMk cId="1611739707" sldId="265"/>
            <ac:spMk id="30" creationId="{8EDA80F9-EAA7-C84D-8C04-57B1C554C4D2}"/>
          </ac:spMkLst>
        </pc:spChg>
        <pc:spChg chg="mod">
          <ac:chgData name="Tarun Kalluri" userId="4d671ed9-7007-420d-a9c9-4f5309ea5251" providerId="ADAL" clId="{8770386D-8856-2D4C-A380-47D74F9CA6E3}" dt="2020-06-11T04:44:07.588" v="6452" actId="1076"/>
          <ac:spMkLst>
            <pc:docMk/>
            <pc:sldMk cId="1611739707" sldId="265"/>
            <ac:spMk id="31" creationId="{13DBA095-25D2-E443-82AD-9BA1637FB487}"/>
          </ac:spMkLst>
        </pc:spChg>
        <pc:spChg chg="del mod">
          <ac:chgData name="Tarun Kalluri" userId="4d671ed9-7007-420d-a9c9-4f5309ea5251" providerId="ADAL" clId="{8770386D-8856-2D4C-A380-47D74F9CA6E3}" dt="2020-06-10T20:03:03.454" v="1957" actId="478"/>
          <ac:spMkLst>
            <pc:docMk/>
            <pc:sldMk cId="1611739707" sldId="265"/>
            <ac:spMk id="33" creationId="{984AE031-B7BB-D645-82B1-8F7B694AF5EC}"/>
          </ac:spMkLst>
        </pc:spChg>
        <pc:spChg chg="del mod">
          <ac:chgData name="Tarun Kalluri" userId="4d671ed9-7007-420d-a9c9-4f5309ea5251" providerId="ADAL" clId="{8770386D-8856-2D4C-A380-47D74F9CA6E3}" dt="2020-06-10T20:03:03.454" v="1957" actId="478"/>
          <ac:spMkLst>
            <pc:docMk/>
            <pc:sldMk cId="1611739707" sldId="265"/>
            <ac:spMk id="34" creationId="{786A1F42-E0FD-8B4D-AB37-B29207153C4C}"/>
          </ac:spMkLst>
        </pc:spChg>
        <pc:spChg chg="del mod">
          <ac:chgData name="Tarun Kalluri" userId="4d671ed9-7007-420d-a9c9-4f5309ea5251" providerId="ADAL" clId="{8770386D-8856-2D4C-A380-47D74F9CA6E3}" dt="2020-06-10T20:03:31.175" v="2012" actId="478"/>
          <ac:spMkLst>
            <pc:docMk/>
            <pc:sldMk cId="1611739707" sldId="265"/>
            <ac:spMk id="35" creationId="{C562775D-442B-0C44-B829-B5D49EAB9DAD}"/>
          </ac:spMkLst>
        </pc:spChg>
        <pc:spChg chg="mod">
          <ac:chgData name="Tarun Kalluri" userId="4d671ed9-7007-420d-a9c9-4f5309ea5251" providerId="ADAL" clId="{8770386D-8856-2D4C-A380-47D74F9CA6E3}" dt="2020-06-11T05:06:47.148" v="6746" actId="20577"/>
          <ac:spMkLst>
            <pc:docMk/>
            <pc:sldMk cId="1611739707" sldId="265"/>
            <ac:spMk id="37" creationId="{6889561F-D745-CC43-B734-F767228013D7}"/>
          </ac:spMkLst>
        </pc:spChg>
        <pc:spChg chg="mod">
          <ac:chgData name="Tarun Kalluri" userId="4d671ed9-7007-420d-a9c9-4f5309ea5251" providerId="ADAL" clId="{8770386D-8856-2D4C-A380-47D74F9CA6E3}" dt="2020-06-11T04:44:07.588" v="6452" actId="1076"/>
          <ac:spMkLst>
            <pc:docMk/>
            <pc:sldMk cId="1611739707" sldId="265"/>
            <ac:spMk id="38" creationId="{68B04F85-68AC-934C-8475-7BCD33BB08BC}"/>
          </ac:spMkLst>
        </pc:spChg>
        <pc:spChg chg="mod">
          <ac:chgData name="Tarun Kalluri" userId="4d671ed9-7007-420d-a9c9-4f5309ea5251" providerId="ADAL" clId="{8770386D-8856-2D4C-A380-47D74F9CA6E3}" dt="2020-06-11T04:44:07.588" v="6452" actId="1076"/>
          <ac:spMkLst>
            <pc:docMk/>
            <pc:sldMk cId="1611739707" sldId="265"/>
            <ac:spMk id="40" creationId="{560744A9-EFC2-A74B-A75D-9447E8FC33DF}"/>
          </ac:spMkLst>
        </pc:spChg>
        <pc:spChg chg="mod">
          <ac:chgData name="Tarun Kalluri" userId="4d671ed9-7007-420d-a9c9-4f5309ea5251" providerId="ADAL" clId="{8770386D-8856-2D4C-A380-47D74F9CA6E3}" dt="2020-06-11T04:44:07.588" v="6452" actId="1076"/>
          <ac:spMkLst>
            <pc:docMk/>
            <pc:sldMk cId="1611739707" sldId="265"/>
            <ac:spMk id="41" creationId="{9176FFE9-1F23-A142-8893-89D888440761}"/>
          </ac:spMkLst>
        </pc:spChg>
        <pc:spChg chg="mod">
          <ac:chgData name="Tarun Kalluri" userId="4d671ed9-7007-420d-a9c9-4f5309ea5251" providerId="ADAL" clId="{8770386D-8856-2D4C-A380-47D74F9CA6E3}" dt="2020-06-11T04:44:07.588" v="6452" actId="1076"/>
          <ac:spMkLst>
            <pc:docMk/>
            <pc:sldMk cId="1611739707" sldId="265"/>
            <ac:spMk id="42" creationId="{5C8B1EB2-1CBD-FE4B-85B2-06B67A5EE3F8}"/>
          </ac:spMkLst>
        </pc:spChg>
        <pc:spChg chg="del mod">
          <ac:chgData name="Tarun Kalluri" userId="4d671ed9-7007-420d-a9c9-4f5309ea5251" providerId="ADAL" clId="{8770386D-8856-2D4C-A380-47D74F9CA6E3}" dt="2020-06-10T20:04:24.323" v="2030" actId="478"/>
          <ac:spMkLst>
            <pc:docMk/>
            <pc:sldMk cId="1611739707" sldId="265"/>
            <ac:spMk id="43" creationId="{F61F8E49-26D5-0343-9A1B-14FE6E5D99A7}"/>
          </ac:spMkLst>
        </pc:spChg>
        <pc:spChg chg="del mod">
          <ac:chgData name="Tarun Kalluri" userId="4d671ed9-7007-420d-a9c9-4f5309ea5251" providerId="ADAL" clId="{8770386D-8856-2D4C-A380-47D74F9CA6E3}" dt="2020-06-10T20:04:24.323" v="2030" actId="478"/>
          <ac:spMkLst>
            <pc:docMk/>
            <pc:sldMk cId="1611739707" sldId="265"/>
            <ac:spMk id="44" creationId="{E9FF9DAB-3369-DD43-A2D5-59AF74FDAED6}"/>
          </ac:spMkLst>
        </pc:spChg>
        <pc:picChg chg="del mod">
          <ac:chgData name="Tarun Kalluri" userId="4d671ed9-7007-420d-a9c9-4f5309ea5251" providerId="ADAL" clId="{8770386D-8856-2D4C-A380-47D74F9CA6E3}" dt="2020-06-10T20:02:48.086" v="1951" actId="478"/>
          <ac:picMkLst>
            <pc:docMk/>
            <pc:sldMk cId="1611739707" sldId="265"/>
            <ac:picMk id="8" creationId="{9B450200-1636-4C48-9B65-6F9D2CF75A72}"/>
          </ac:picMkLst>
        </pc:picChg>
        <pc:picChg chg="add mod modCrop">
          <ac:chgData name="Tarun Kalluri" userId="4d671ed9-7007-420d-a9c9-4f5309ea5251" providerId="ADAL" clId="{8770386D-8856-2D4C-A380-47D74F9CA6E3}" dt="2020-06-11T05:09:32.219" v="6752" actId="732"/>
          <ac:picMkLst>
            <pc:docMk/>
            <pc:sldMk cId="1611739707" sldId="265"/>
            <ac:picMk id="10" creationId="{8FAF0C8A-F127-9A44-9210-6A58E8E3CAE6}"/>
          </ac:picMkLst>
        </pc:picChg>
        <pc:picChg chg="del mod">
          <ac:chgData name="Tarun Kalluri" userId="4d671ed9-7007-420d-a9c9-4f5309ea5251" providerId="ADAL" clId="{8770386D-8856-2D4C-A380-47D74F9CA6E3}" dt="2020-06-10T20:05:32.052" v="2062" actId="478"/>
          <ac:picMkLst>
            <pc:docMk/>
            <pc:sldMk cId="1611739707" sldId="265"/>
            <ac:picMk id="11" creationId="{2815E6CD-1D13-4844-9AF3-51D8C0FFFCF8}"/>
          </ac:picMkLst>
        </pc:picChg>
        <pc:picChg chg="add del mod">
          <ac:chgData name="Tarun Kalluri" userId="4d671ed9-7007-420d-a9c9-4f5309ea5251" providerId="ADAL" clId="{8770386D-8856-2D4C-A380-47D74F9CA6E3}" dt="2020-06-11T05:09:42.213" v="6753" actId="14826"/>
          <ac:picMkLst>
            <pc:docMk/>
            <pc:sldMk cId="1611739707" sldId="265"/>
            <ac:picMk id="14" creationId="{CAAEB150-5A5D-ED43-A82C-457F2E78679E}"/>
          </ac:picMkLst>
        </pc:picChg>
        <pc:picChg chg="mod">
          <ac:chgData name="Tarun Kalluri" userId="4d671ed9-7007-420d-a9c9-4f5309ea5251" providerId="ADAL" clId="{8770386D-8856-2D4C-A380-47D74F9CA6E3}" dt="2020-06-11T05:10:25.093" v="6759" actId="1076"/>
          <ac:picMkLst>
            <pc:docMk/>
            <pc:sldMk cId="1611739707" sldId="265"/>
            <ac:picMk id="18" creationId="{11A17F32-6B9B-0940-A94B-902F87F173A9}"/>
          </ac:picMkLst>
        </pc:picChg>
        <pc:picChg chg="mod">
          <ac:chgData name="Tarun Kalluri" userId="4d671ed9-7007-420d-a9c9-4f5309ea5251" providerId="ADAL" clId="{8770386D-8856-2D4C-A380-47D74F9CA6E3}" dt="2020-06-11T09:26:16.009" v="12964" actId="1076"/>
          <ac:picMkLst>
            <pc:docMk/>
            <pc:sldMk cId="1611739707" sldId="265"/>
            <ac:picMk id="20" creationId="{5CE371A2-93B1-DA40-A657-73755AF80DAA}"/>
          </ac:picMkLst>
        </pc:picChg>
        <pc:picChg chg="add mod">
          <ac:chgData name="Tarun Kalluri" userId="4d671ed9-7007-420d-a9c9-4f5309ea5251" providerId="ADAL" clId="{8770386D-8856-2D4C-A380-47D74F9CA6E3}" dt="2020-06-11T04:44:07.588" v="6452" actId="1076"/>
          <ac:picMkLst>
            <pc:docMk/>
            <pc:sldMk cId="1611739707" sldId="265"/>
            <ac:picMk id="32" creationId="{D887B23A-8E39-BA4D-9DD8-0CD6D3F84A92}"/>
          </ac:picMkLst>
        </pc:picChg>
        <pc:picChg chg="add mod">
          <ac:chgData name="Tarun Kalluri" userId="4d671ed9-7007-420d-a9c9-4f5309ea5251" providerId="ADAL" clId="{8770386D-8856-2D4C-A380-47D74F9CA6E3}" dt="2020-06-11T04:44:07.588" v="6452" actId="1076"/>
          <ac:picMkLst>
            <pc:docMk/>
            <pc:sldMk cId="1611739707" sldId="265"/>
            <ac:picMk id="39" creationId="{6685D046-855F-0F44-9067-DF48D761EB07}"/>
          </ac:picMkLst>
        </pc:picChg>
        <pc:cxnChg chg="mod">
          <ac:chgData name="Tarun Kalluri" userId="4d671ed9-7007-420d-a9c9-4f5309ea5251" providerId="ADAL" clId="{8770386D-8856-2D4C-A380-47D74F9CA6E3}" dt="2020-06-11T04:44:07.588" v="6452" actId="1076"/>
          <ac:cxnSpMkLst>
            <pc:docMk/>
            <pc:sldMk cId="1611739707" sldId="265"/>
            <ac:cxnSpMk id="36" creationId="{38DF7190-9E81-EB4C-BBF4-08D253888CB2}"/>
          </ac:cxnSpMkLst>
        </pc:cxnChg>
      </pc:sldChg>
      <pc:sldChg chg="addSp delSp modSp">
        <pc:chgData name="Tarun Kalluri" userId="4d671ed9-7007-420d-a9c9-4f5309ea5251" providerId="ADAL" clId="{8770386D-8856-2D4C-A380-47D74F9CA6E3}" dt="2020-06-11T09:32:18.716" v="13237" actId="207"/>
        <pc:sldMkLst>
          <pc:docMk/>
          <pc:sldMk cId="2303038051" sldId="266"/>
        </pc:sldMkLst>
        <pc:spChg chg="mod">
          <ac:chgData name="Tarun Kalluri" userId="4d671ed9-7007-420d-a9c9-4f5309ea5251" providerId="ADAL" clId="{8770386D-8856-2D4C-A380-47D74F9CA6E3}" dt="2020-06-10T20:18:14.999" v="2331" actId="1076"/>
          <ac:spMkLst>
            <pc:docMk/>
            <pc:sldMk cId="2303038051" sldId="266"/>
            <ac:spMk id="2" creationId="{38E0E236-634A-614C-AB2F-FF5CEC29F63F}"/>
          </ac:spMkLst>
        </pc:spChg>
        <pc:spChg chg="add mod">
          <ac:chgData name="Tarun Kalluri" userId="4d671ed9-7007-420d-a9c9-4f5309ea5251" providerId="ADAL" clId="{8770386D-8856-2D4C-A380-47D74F9CA6E3}" dt="2020-06-10T20:18:20.330" v="2332" actId="1076"/>
          <ac:spMkLst>
            <pc:docMk/>
            <pc:sldMk cId="2303038051" sldId="266"/>
            <ac:spMk id="4" creationId="{A98A5CE3-AD02-C34D-A5AD-4C378DB35755}"/>
          </ac:spMkLst>
        </pc:spChg>
        <pc:spChg chg="add mod">
          <ac:chgData name="Tarun Kalluri" userId="4d671ed9-7007-420d-a9c9-4f5309ea5251" providerId="ADAL" clId="{8770386D-8856-2D4C-A380-47D74F9CA6E3}" dt="2020-06-10T20:18:20.330" v="2332" actId="1076"/>
          <ac:spMkLst>
            <pc:docMk/>
            <pc:sldMk cId="2303038051" sldId="266"/>
            <ac:spMk id="5" creationId="{DC5CF8E9-5D77-8A40-A36D-7220136A5AFF}"/>
          </ac:spMkLst>
        </pc:spChg>
        <pc:spChg chg="add del mod">
          <ac:chgData name="Tarun Kalluri" userId="4d671ed9-7007-420d-a9c9-4f5309ea5251" providerId="ADAL" clId="{8770386D-8856-2D4C-A380-47D74F9CA6E3}" dt="2020-06-10T20:07:35.290" v="2142" actId="478"/>
          <ac:spMkLst>
            <pc:docMk/>
            <pc:sldMk cId="2303038051" sldId="266"/>
            <ac:spMk id="7" creationId="{C48B348E-C5E8-8448-A4D8-C75BC82AE73A}"/>
          </ac:spMkLst>
        </pc:spChg>
        <pc:spChg chg="add mod">
          <ac:chgData name="Tarun Kalluri" userId="4d671ed9-7007-420d-a9c9-4f5309ea5251" providerId="ADAL" clId="{8770386D-8856-2D4C-A380-47D74F9CA6E3}" dt="2020-06-10T20:18:20.330" v="2332" actId="1076"/>
          <ac:spMkLst>
            <pc:docMk/>
            <pc:sldMk cId="2303038051" sldId="266"/>
            <ac:spMk id="9" creationId="{F650A5D0-B88E-4B4A-B9A3-D4091B62AC7E}"/>
          </ac:spMkLst>
        </pc:spChg>
        <pc:spChg chg="add del mod">
          <ac:chgData name="Tarun Kalluri" userId="4d671ed9-7007-420d-a9c9-4f5309ea5251" providerId="ADAL" clId="{8770386D-8856-2D4C-A380-47D74F9CA6E3}" dt="2020-06-10T20:18:02.324" v="2330"/>
          <ac:spMkLst>
            <pc:docMk/>
            <pc:sldMk cId="2303038051" sldId="266"/>
            <ac:spMk id="15" creationId="{559B9259-5D17-6E4B-BB12-A56E360FFA46}"/>
          </ac:spMkLst>
        </pc:spChg>
        <pc:spChg chg="add mod">
          <ac:chgData name="Tarun Kalluri" userId="4d671ed9-7007-420d-a9c9-4f5309ea5251" providerId="ADAL" clId="{8770386D-8856-2D4C-A380-47D74F9CA6E3}" dt="2020-06-10T20:18:28.434" v="2334" actId="1076"/>
          <ac:spMkLst>
            <pc:docMk/>
            <pc:sldMk cId="2303038051" sldId="266"/>
            <ac:spMk id="17" creationId="{82DC4518-927F-2C49-A7FE-7479C83574E9}"/>
          </ac:spMkLst>
        </pc:spChg>
        <pc:spChg chg="add mod">
          <ac:chgData name="Tarun Kalluri" userId="4d671ed9-7007-420d-a9c9-4f5309ea5251" providerId="ADAL" clId="{8770386D-8856-2D4C-A380-47D74F9CA6E3}" dt="2020-06-11T04:43:40.516" v="6451" actId="14100"/>
          <ac:spMkLst>
            <pc:docMk/>
            <pc:sldMk cId="2303038051" sldId="266"/>
            <ac:spMk id="23" creationId="{8226812B-87BB-A347-B60F-DF446646D178}"/>
          </ac:spMkLst>
        </pc:spChg>
        <pc:spChg chg="add mod">
          <ac:chgData name="Tarun Kalluri" userId="4d671ed9-7007-420d-a9c9-4f5309ea5251" providerId="ADAL" clId="{8770386D-8856-2D4C-A380-47D74F9CA6E3}" dt="2020-06-11T09:29:50.559" v="13138" actId="1076"/>
          <ac:spMkLst>
            <pc:docMk/>
            <pc:sldMk cId="2303038051" sldId="266"/>
            <ac:spMk id="25" creationId="{8181113A-BA88-F647-BF13-536A582DF5E1}"/>
          </ac:spMkLst>
        </pc:spChg>
        <pc:spChg chg="add mod">
          <ac:chgData name="Tarun Kalluri" userId="4d671ed9-7007-420d-a9c9-4f5309ea5251" providerId="ADAL" clId="{8770386D-8856-2D4C-A380-47D74F9CA6E3}" dt="2020-06-11T04:43:03.528" v="6431" actId="1076"/>
          <ac:spMkLst>
            <pc:docMk/>
            <pc:sldMk cId="2303038051" sldId="266"/>
            <ac:spMk id="29" creationId="{8A5F3C86-1935-0641-A29B-80D0D6685FD2}"/>
          </ac:spMkLst>
        </pc:spChg>
        <pc:spChg chg="add mod">
          <ac:chgData name="Tarun Kalluri" userId="4d671ed9-7007-420d-a9c9-4f5309ea5251" providerId="ADAL" clId="{8770386D-8856-2D4C-A380-47D74F9CA6E3}" dt="2020-06-11T04:42:54.933" v="6427" actId="207"/>
          <ac:spMkLst>
            <pc:docMk/>
            <pc:sldMk cId="2303038051" sldId="266"/>
            <ac:spMk id="44" creationId="{902B7444-4925-B04D-B47B-102499460523}"/>
          </ac:spMkLst>
        </pc:spChg>
        <pc:spChg chg="add mod">
          <ac:chgData name="Tarun Kalluri" userId="4d671ed9-7007-420d-a9c9-4f5309ea5251" providerId="ADAL" clId="{8770386D-8856-2D4C-A380-47D74F9CA6E3}" dt="2020-06-11T09:32:16.068" v="13236" actId="1076"/>
          <ac:spMkLst>
            <pc:docMk/>
            <pc:sldMk cId="2303038051" sldId="266"/>
            <ac:spMk id="47" creationId="{1DB35964-CCB8-0049-9C53-F58BB01F3FEC}"/>
          </ac:spMkLst>
        </pc:spChg>
        <pc:spChg chg="mod">
          <ac:chgData name="Tarun Kalluri" userId="4d671ed9-7007-420d-a9c9-4f5309ea5251" providerId="ADAL" clId="{8770386D-8856-2D4C-A380-47D74F9CA6E3}" dt="2020-06-10T20:18:20.330" v="2332" actId="1076"/>
          <ac:spMkLst>
            <pc:docMk/>
            <pc:sldMk cId="2303038051" sldId="266"/>
            <ac:spMk id="49" creationId="{A657764E-2228-D04B-BC17-4CF5603E34F9}"/>
          </ac:spMkLst>
        </pc:spChg>
        <pc:spChg chg="mod">
          <ac:chgData name="Tarun Kalluri" userId="4d671ed9-7007-420d-a9c9-4f5309ea5251" providerId="ADAL" clId="{8770386D-8856-2D4C-A380-47D74F9CA6E3}" dt="2020-06-10T20:18:20.330" v="2332" actId="1076"/>
          <ac:spMkLst>
            <pc:docMk/>
            <pc:sldMk cId="2303038051" sldId="266"/>
            <ac:spMk id="50" creationId="{C9A279ED-E391-954E-954E-FCDEE30B4F4F}"/>
          </ac:spMkLst>
        </pc:spChg>
        <pc:spChg chg="add mod">
          <ac:chgData name="Tarun Kalluri" userId="4d671ed9-7007-420d-a9c9-4f5309ea5251" providerId="ADAL" clId="{8770386D-8856-2D4C-A380-47D74F9CA6E3}" dt="2020-06-11T09:32:18.716" v="13237" actId="207"/>
          <ac:spMkLst>
            <pc:docMk/>
            <pc:sldMk cId="2303038051" sldId="266"/>
            <ac:spMk id="51" creationId="{558A2131-F2C6-5945-998E-0567CB970710}"/>
          </ac:spMkLst>
        </pc:spChg>
        <pc:spChg chg="del mod">
          <ac:chgData name="Tarun Kalluri" userId="4d671ed9-7007-420d-a9c9-4f5309ea5251" providerId="ADAL" clId="{8770386D-8856-2D4C-A380-47D74F9CA6E3}" dt="2020-06-10T19:44:16.512" v="1727" actId="478"/>
          <ac:spMkLst>
            <pc:docMk/>
            <pc:sldMk cId="2303038051" sldId="266"/>
            <ac:spMk id="55" creationId="{3E8DE1D8-E501-3542-BCA5-00985E7560FD}"/>
          </ac:spMkLst>
        </pc:spChg>
        <pc:spChg chg="del">
          <ac:chgData name="Tarun Kalluri" userId="4d671ed9-7007-420d-a9c9-4f5309ea5251" providerId="ADAL" clId="{8770386D-8856-2D4C-A380-47D74F9CA6E3}" dt="2020-06-10T19:44:18.900" v="1728" actId="478"/>
          <ac:spMkLst>
            <pc:docMk/>
            <pc:sldMk cId="2303038051" sldId="266"/>
            <ac:spMk id="56" creationId="{347F92DE-AD4D-4A4F-8133-713CF42C4E25}"/>
          </ac:spMkLst>
        </pc:spChg>
        <pc:spChg chg="del">
          <ac:chgData name="Tarun Kalluri" userId="4d671ed9-7007-420d-a9c9-4f5309ea5251" providerId="ADAL" clId="{8770386D-8856-2D4C-A380-47D74F9CA6E3}" dt="2020-06-10T19:51:26.667" v="1817" actId="478"/>
          <ac:spMkLst>
            <pc:docMk/>
            <pc:sldMk cId="2303038051" sldId="266"/>
            <ac:spMk id="57" creationId="{247A4B5A-9BB7-0F4E-81C6-74448117EF60}"/>
          </ac:spMkLst>
        </pc:spChg>
        <pc:spChg chg="del mod">
          <ac:chgData name="Tarun Kalluri" userId="4d671ed9-7007-420d-a9c9-4f5309ea5251" providerId="ADAL" clId="{8770386D-8856-2D4C-A380-47D74F9CA6E3}" dt="2020-06-10T19:49:44.296" v="1785" actId="478"/>
          <ac:spMkLst>
            <pc:docMk/>
            <pc:sldMk cId="2303038051" sldId="266"/>
            <ac:spMk id="58" creationId="{FAEE509D-3AC9-C948-BA8E-EC9EBE33E746}"/>
          </ac:spMkLst>
        </pc:spChg>
        <pc:spChg chg="del mod">
          <ac:chgData name="Tarun Kalluri" userId="4d671ed9-7007-420d-a9c9-4f5309ea5251" providerId="ADAL" clId="{8770386D-8856-2D4C-A380-47D74F9CA6E3}" dt="2020-06-10T19:50:38.416" v="1806" actId="478"/>
          <ac:spMkLst>
            <pc:docMk/>
            <pc:sldMk cId="2303038051" sldId="266"/>
            <ac:spMk id="59" creationId="{A8E28070-EB55-E143-A222-1E62DBC72F92}"/>
          </ac:spMkLst>
        </pc:spChg>
        <pc:picChg chg="add del mod modCrop">
          <ac:chgData name="Tarun Kalluri" userId="4d671ed9-7007-420d-a9c9-4f5309ea5251" providerId="ADAL" clId="{8770386D-8856-2D4C-A380-47D74F9CA6E3}" dt="2020-06-11T04:41:12.473" v="6389"/>
          <ac:picMkLst>
            <pc:docMk/>
            <pc:sldMk cId="2303038051" sldId="266"/>
            <ac:picMk id="6" creationId="{62C57FBD-5E6D-904D-888F-E3D3F5BD7C86}"/>
          </ac:picMkLst>
        </pc:picChg>
        <pc:picChg chg="add del mod">
          <ac:chgData name="Tarun Kalluri" userId="4d671ed9-7007-420d-a9c9-4f5309ea5251" providerId="ADAL" clId="{8770386D-8856-2D4C-A380-47D74F9CA6E3}" dt="2020-06-11T04:41:23.042" v="6394"/>
          <ac:picMkLst>
            <pc:docMk/>
            <pc:sldMk cId="2303038051" sldId="266"/>
            <ac:picMk id="8" creationId="{FFA9B7A7-FAC5-C442-B2F4-8DEE39876106}"/>
          </ac:picMkLst>
        </pc:picChg>
        <pc:picChg chg="add del mod">
          <ac:chgData name="Tarun Kalluri" userId="4d671ed9-7007-420d-a9c9-4f5309ea5251" providerId="ADAL" clId="{8770386D-8856-2D4C-A380-47D74F9CA6E3}" dt="2020-06-10T20:07:28.880" v="2140" actId="478"/>
          <ac:picMkLst>
            <pc:docMk/>
            <pc:sldMk cId="2303038051" sldId="266"/>
            <ac:picMk id="10" creationId="{80BE3097-C0EE-FE42-829F-374BD9C02680}"/>
          </ac:picMkLst>
        </pc:picChg>
        <pc:picChg chg="add mod">
          <ac:chgData name="Tarun Kalluri" userId="4d671ed9-7007-420d-a9c9-4f5309ea5251" providerId="ADAL" clId="{8770386D-8856-2D4C-A380-47D74F9CA6E3}" dt="2020-06-10T20:18:28.434" v="2334" actId="1076"/>
          <ac:picMkLst>
            <pc:docMk/>
            <pc:sldMk cId="2303038051" sldId="266"/>
            <ac:picMk id="13" creationId="{816B990C-4D7A-F64D-BF4C-D256C645F5B5}"/>
          </ac:picMkLst>
        </pc:picChg>
        <pc:picChg chg="add del mod">
          <ac:chgData name="Tarun Kalluri" userId="4d671ed9-7007-420d-a9c9-4f5309ea5251" providerId="ADAL" clId="{8770386D-8856-2D4C-A380-47D74F9CA6E3}" dt="2020-06-10T20:07:28.880" v="2140" actId="478"/>
          <ac:picMkLst>
            <pc:docMk/>
            <pc:sldMk cId="2303038051" sldId="266"/>
            <ac:picMk id="14" creationId="{404F598D-D854-7D4B-AFBA-55946334C674}"/>
          </ac:picMkLst>
        </pc:picChg>
        <pc:picChg chg="add del mod">
          <ac:chgData name="Tarun Kalluri" userId="4d671ed9-7007-420d-a9c9-4f5309ea5251" providerId="ADAL" clId="{8770386D-8856-2D4C-A380-47D74F9CA6E3}" dt="2020-06-10T20:07:28.880" v="2140" actId="478"/>
          <ac:picMkLst>
            <pc:docMk/>
            <pc:sldMk cId="2303038051" sldId="266"/>
            <ac:picMk id="16" creationId="{5F60119C-F687-F645-9E53-C74319FA7ACB}"/>
          </ac:picMkLst>
        </pc:picChg>
        <pc:picChg chg="add del mod">
          <ac:chgData name="Tarun Kalluri" userId="4d671ed9-7007-420d-a9c9-4f5309ea5251" providerId="ADAL" clId="{8770386D-8856-2D4C-A380-47D74F9CA6E3}" dt="2020-06-10T20:07:28.880" v="2140" actId="478"/>
          <ac:picMkLst>
            <pc:docMk/>
            <pc:sldMk cId="2303038051" sldId="266"/>
            <ac:picMk id="19" creationId="{01C87D67-BA75-8446-B4F3-38DA8F24C45D}"/>
          </ac:picMkLst>
        </pc:picChg>
        <pc:picChg chg="add del mod">
          <ac:chgData name="Tarun Kalluri" userId="4d671ed9-7007-420d-a9c9-4f5309ea5251" providerId="ADAL" clId="{8770386D-8856-2D4C-A380-47D74F9CA6E3}" dt="2020-06-10T20:07:28.880" v="2140" actId="478"/>
          <ac:picMkLst>
            <pc:docMk/>
            <pc:sldMk cId="2303038051" sldId="266"/>
            <ac:picMk id="22" creationId="{BDA839AD-56CE-354C-8130-7CF726941AED}"/>
          </ac:picMkLst>
        </pc:picChg>
        <pc:picChg chg="add del mod">
          <ac:chgData name="Tarun Kalluri" userId="4d671ed9-7007-420d-a9c9-4f5309ea5251" providerId="ADAL" clId="{8770386D-8856-2D4C-A380-47D74F9CA6E3}" dt="2020-06-10T20:07:28.880" v="2140" actId="478"/>
          <ac:picMkLst>
            <pc:docMk/>
            <pc:sldMk cId="2303038051" sldId="266"/>
            <ac:picMk id="24" creationId="{18840BB2-488A-AD4B-ABA9-ECD06DEB367D}"/>
          </ac:picMkLst>
        </pc:picChg>
        <pc:picChg chg="add del mod">
          <ac:chgData name="Tarun Kalluri" userId="4d671ed9-7007-420d-a9c9-4f5309ea5251" providerId="ADAL" clId="{8770386D-8856-2D4C-A380-47D74F9CA6E3}" dt="2020-06-10T20:07:32.557" v="2141" actId="478"/>
          <ac:picMkLst>
            <pc:docMk/>
            <pc:sldMk cId="2303038051" sldId="266"/>
            <ac:picMk id="26" creationId="{0302611E-984C-6446-97AA-B3F719D57014}"/>
          </ac:picMkLst>
        </pc:picChg>
        <pc:picChg chg="add del mod">
          <ac:chgData name="Tarun Kalluri" userId="4d671ed9-7007-420d-a9c9-4f5309ea5251" providerId="ADAL" clId="{8770386D-8856-2D4C-A380-47D74F9CA6E3}" dt="2020-06-10T20:07:32.557" v="2141" actId="478"/>
          <ac:picMkLst>
            <pc:docMk/>
            <pc:sldMk cId="2303038051" sldId="266"/>
            <ac:picMk id="28" creationId="{6B78801F-E62D-4340-ADC2-D8BA91949DF6}"/>
          </ac:picMkLst>
        </pc:picChg>
        <pc:picChg chg="add del mod">
          <ac:chgData name="Tarun Kalluri" userId="4d671ed9-7007-420d-a9c9-4f5309ea5251" providerId="ADAL" clId="{8770386D-8856-2D4C-A380-47D74F9CA6E3}" dt="2020-06-10T20:07:32.557" v="2141" actId="478"/>
          <ac:picMkLst>
            <pc:docMk/>
            <pc:sldMk cId="2303038051" sldId="266"/>
            <ac:picMk id="30" creationId="{3F2B45FE-115C-1B4C-85B0-0EC37AACF313}"/>
          </ac:picMkLst>
        </pc:picChg>
        <pc:picChg chg="add mod">
          <ac:chgData name="Tarun Kalluri" userId="4d671ed9-7007-420d-a9c9-4f5309ea5251" providerId="ADAL" clId="{8770386D-8856-2D4C-A380-47D74F9CA6E3}" dt="2020-06-10T20:18:20.330" v="2332" actId="1076"/>
          <ac:picMkLst>
            <pc:docMk/>
            <pc:sldMk cId="2303038051" sldId="266"/>
            <ac:picMk id="31" creationId="{313116C1-03B0-6044-BD45-71513F1BD540}"/>
          </ac:picMkLst>
        </pc:picChg>
        <pc:picChg chg="add mod">
          <ac:chgData name="Tarun Kalluri" userId="4d671ed9-7007-420d-a9c9-4f5309ea5251" providerId="ADAL" clId="{8770386D-8856-2D4C-A380-47D74F9CA6E3}" dt="2020-06-10T20:18:20.330" v="2332" actId="1076"/>
          <ac:picMkLst>
            <pc:docMk/>
            <pc:sldMk cId="2303038051" sldId="266"/>
            <ac:picMk id="32" creationId="{4BBB032C-F563-404E-8C4E-D5FB8155E9F6}"/>
          </ac:picMkLst>
        </pc:picChg>
        <pc:picChg chg="add mod">
          <ac:chgData name="Tarun Kalluri" userId="4d671ed9-7007-420d-a9c9-4f5309ea5251" providerId="ADAL" clId="{8770386D-8856-2D4C-A380-47D74F9CA6E3}" dt="2020-06-10T20:18:20.330" v="2332" actId="1076"/>
          <ac:picMkLst>
            <pc:docMk/>
            <pc:sldMk cId="2303038051" sldId="266"/>
            <ac:picMk id="34" creationId="{DCBCA060-CAE3-2743-B053-944EC4D9A56C}"/>
          </ac:picMkLst>
        </pc:picChg>
        <pc:picChg chg="add del mod">
          <ac:chgData name="Tarun Kalluri" userId="4d671ed9-7007-420d-a9c9-4f5309ea5251" providerId="ADAL" clId="{8770386D-8856-2D4C-A380-47D74F9CA6E3}" dt="2020-06-10T20:15:54.892" v="2252" actId="478"/>
          <ac:picMkLst>
            <pc:docMk/>
            <pc:sldMk cId="2303038051" sldId="266"/>
            <ac:picMk id="35" creationId="{E862F6C1-2A26-3345-9E4C-297D3311CB53}"/>
          </ac:picMkLst>
        </pc:picChg>
        <pc:picChg chg="add del mod">
          <ac:chgData name="Tarun Kalluri" userId="4d671ed9-7007-420d-a9c9-4f5309ea5251" providerId="ADAL" clId="{8770386D-8856-2D4C-A380-47D74F9CA6E3}" dt="2020-06-10T20:07:32.557" v="2141" actId="478"/>
          <ac:picMkLst>
            <pc:docMk/>
            <pc:sldMk cId="2303038051" sldId="266"/>
            <ac:picMk id="39" creationId="{0FC250AC-0C56-4F4C-B93F-0A6F28F00ECD}"/>
          </ac:picMkLst>
        </pc:picChg>
        <pc:picChg chg="add del mod">
          <ac:chgData name="Tarun Kalluri" userId="4d671ed9-7007-420d-a9c9-4f5309ea5251" providerId="ADAL" clId="{8770386D-8856-2D4C-A380-47D74F9CA6E3}" dt="2020-06-10T20:07:32.557" v="2141" actId="478"/>
          <ac:picMkLst>
            <pc:docMk/>
            <pc:sldMk cId="2303038051" sldId="266"/>
            <ac:picMk id="46" creationId="{99CF89BA-5B35-274F-AB6A-997DBC93BCDD}"/>
          </ac:picMkLst>
        </pc:picChg>
        <pc:picChg chg="add del mod">
          <ac:chgData name="Tarun Kalluri" userId="4d671ed9-7007-420d-a9c9-4f5309ea5251" providerId="ADAL" clId="{8770386D-8856-2D4C-A380-47D74F9CA6E3}" dt="2020-06-10T20:07:32.557" v="2141" actId="478"/>
          <ac:picMkLst>
            <pc:docMk/>
            <pc:sldMk cId="2303038051" sldId="266"/>
            <ac:picMk id="48" creationId="{C5C08072-E119-F949-88B5-2EB24E9070D8}"/>
          </ac:picMkLst>
        </pc:picChg>
        <pc:cxnChg chg="add del mod">
          <ac:chgData name="Tarun Kalluri" userId="4d671ed9-7007-420d-a9c9-4f5309ea5251" providerId="ADAL" clId="{8770386D-8856-2D4C-A380-47D74F9CA6E3}" dt="2020-06-11T04:43:37.181" v="6450" actId="478"/>
          <ac:cxnSpMkLst>
            <pc:docMk/>
            <pc:sldMk cId="2303038051" sldId="266"/>
            <ac:cxnSpMk id="40" creationId="{A4EAFCAE-42F2-A242-BC72-EB7F3D738FB8}"/>
          </ac:cxnSpMkLst>
        </pc:cxnChg>
        <pc:cxnChg chg="mod">
          <ac:chgData name="Tarun Kalluri" userId="4d671ed9-7007-420d-a9c9-4f5309ea5251" providerId="ADAL" clId="{8770386D-8856-2D4C-A380-47D74F9CA6E3}" dt="2020-06-10T20:18:20.330" v="2332" actId="1076"/>
          <ac:cxnSpMkLst>
            <pc:docMk/>
            <pc:sldMk cId="2303038051" sldId="266"/>
            <ac:cxnSpMk id="52" creationId="{C75C265C-3FC4-AA48-AC0D-BB82ECE970B1}"/>
          </ac:cxnSpMkLst>
        </pc:cxnChg>
      </pc:sldChg>
      <pc:sldChg chg="del">
        <pc:chgData name="Tarun Kalluri" userId="4d671ed9-7007-420d-a9c9-4f5309ea5251" providerId="ADAL" clId="{8770386D-8856-2D4C-A380-47D74F9CA6E3}" dt="2020-06-10T19:42:43.919" v="1709" actId="2696"/>
        <pc:sldMkLst>
          <pc:docMk/>
          <pc:sldMk cId="233983509" sldId="267"/>
        </pc:sldMkLst>
      </pc:sldChg>
      <pc:sldChg chg="addSp delSp modSp modNotesTx">
        <pc:chgData name="Tarun Kalluri" userId="4d671ed9-7007-420d-a9c9-4f5309ea5251" providerId="ADAL" clId="{8770386D-8856-2D4C-A380-47D74F9CA6E3}" dt="2020-06-11T17:19:46.154" v="17123" actId="14100"/>
        <pc:sldMkLst>
          <pc:docMk/>
          <pc:sldMk cId="1591119622" sldId="268"/>
        </pc:sldMkLst>
        <pc:spChg chg="mod">
          <ac:chgData name="Tarun Kalluri" userId="4d671ed9-7007-420d-a9c9-4f5309ea5251" providerId="ADAL" clId="{8770386D-8856-2D4C-A380-47D74F9CA6E3}" dt="2020-06-11T04:59:41.880" v="6555" actId="20577"/>
          <ac:spMkLst>
            <pc:docMk/>
            <pc:sldMk cId="1591119622" sldId="268"/>
            <ac:spMk id="2" creationId="{38E0E236-634A-614C-AB2F-FF5CEC29F63F}"/>
          </ac:spMkLst>
        </pc:spChg>
        <pc:spChg chg="del mod">
          <ac:chgData name="Tarun Kalluri" userId="4d671ed9-7007-420d-a9c9-4f5309ea5251" providerId="ADAL" clId="{8770386D-8856-2D4C-A380-47D74F9CA6E3}" dt="2020-06-11T04:47:35.881" v="6486"/>
          <ac:spMkLst>
            <pc:docMk/>
            <pc:sldMk cId="1591119622" sldId="268"/>
            <ac:spMk id="3" creationId="{C58A303A-395B-3549-A35C-251DFDA48531}"/>
          </ac:spMkLst>
        </pc:spChg>
        <pc:spChg chg="add mod">
          <ac:chgData name="Tarun Kalluri" userId="4d671ed9-7007-420d-a9c9-4f5309ea5251" providerId="ADAL" clId="{8770386D-8856-2D4C-A380-47D74F9CA6E3}" dt="2020-06-11T17:00:12.030" v="17070" actId="113"/>
          <ac:spMkLst>
            <pc:docMk/>
            <pc:sldMk cId="1591119622" sldId="268"/>
            <ac:spMk id="9" creationId="{0C13DBE4-7559-784E-A37D-2EE395B791E9}"/>
          </ac:spMkLst>
        </pc:spChg>
        <pc:spChg chg="mod">
          <ac:chgData name="Tarun Kalluri" userId="4d671ed9-7007-420d-a9c9-4f5309ea5251" providerId="ADAL" clId="{8770386D-8856-2D4C-A380-47D74F9CA6E3}" dt="2020-06-11T17:00:50.292" v="17088" actId="20577"/>
          <ac:spMkLst>
            <pc:docMk/>
            <pc:sldMk cId="1591119622" sldId="268"/>
            <ac:spMk id="11" creationId="{09D186BA-314C-084F-B413-15478C149EB8}"/>
          </ac:spMkLst>
        </pc:spChg>
        <pc:spChg chg="add mod">
          <ac:chgData name="Tarun Kalluri" userId="4d671ed9-7007-420d-a9c9-4f5309ea5251" providerId="ADAL" clId="{8770386D-8856-2D4C-A380-47D74F9CA6E3}" dt="2020-06-11T17:00:14.804" v="17071" actId="113"/>
          <ac:spMkLst>
            <pc:docMk/>
            <pc:sldMk cId="1591119622" sldId="268"/>
            <ac:spMk id="12" creationId="{36FB59AD-01F5-D64E-B3A7-17BF92FE3D33}"/>
          </ac:spMkLst>
        </pc:spChg>
        <pc:picChg chg="add mod">
          <ac:chgData name="Tarun Kalluri" userId="4d671ed9-7007-420d-a9c9-4f5309ea5251" providerId="ADAL" clId="{8770386D-8856-2D4C-A380-47D74F9CA6E3}" dt="2020-06-11T16:59:20.779" v="16999" actId="1076"/>
          <ac:picMkLst>
            <pc:docMk/>
            <pc:sldMk cId="1591119622" sldId="268"/>
            <ac:picMk id="4" creationId="{832DB3FF-EB80-C14B-A94E-AADC4ACADE4A}"/>
          </ac:picMkLst>
        </pc:picChg>
        <pc:picChg chg="del mod">
          <ac:chgData name="Tarun Kalluri" userId="4d671ed9-7007-420d-a9c9-4f5309ea5251" providerId="ADAL" clId="{8770386D-8856-2D4C-A380-47D74F9CA6E3}" dt="2020-06-10T20:19:09.771" v="2340" actId="478"/>
          <ac:picMkLst>
            <pc:docMk/>
            <pc:sldMk cId="1591119622" sldId="268"/>
            <ac:picMk id="6" creationId="{9D706800-0DB6-634A-8E81-F1E0A075D89C}"/>
          </ac:picMkLst>
        </pc:picChg>
        <pc:picChg chg="add del mod">
          <ac:chgData name="Tarun Kalluri" userId="4d671ed9-7007-420d-a9c9-4f5309ea5251" providerId="ADAL" clId="{8770386D-8856-2D4C-A380-47D74F9CA6E3}" dt="2020-06-10T20:19:09.771" v="2340" actId="478"/>
          <ac:picMkLst>
            <pc:docMk/>
            <pc:sldMk cId="1591119622" sldId="268"/>
            <ac:picMk id="7" creationId="{ACFD84F5-7CA6-EA45-A50F-12DD4E30C8E0}"/>
          </ac:picMkLst>
        </pc:picChg>
        <pc:picChg chg="add mod">
          <ac:chgData name="Tarun Kalluri" userId="4d671ed9-7007-420d-a9c9-4f5309ea5251" providerId="ADAL" clId="{8770386D-8856-2D4C-A380-47D74F9CA6E3}" dt="2020-06-11T16:59:50.503" v="17061" actId="1035"/>
          <ac:picMkLst>
            <pc:docMk/>
            <pc:sldMk cId="1591119622" sldId="268"/>
            <ac:picMk id="8" creationId="{DCB3BC3F-D87E-C740-B5EA-748318EE3005}"/>
          </ac:picMkLst>
        </pc:picChg>
        <pc:cxnChg chg="add mod">
          <ac:chgData name="Tarun Kalluri" userId="4d671ed9-7007-420d-a9c9-4f5309ea5251" providerId="ADAL" clId="{8770386D-8856-2D4C-A380-47D74F9CA6E3}" dt="2020-06-11T17:19:46.154" v="17123" actId="14100"/>
          <ac:cxnSpMkLst>
            <pc:docMk/>
            <pc:sldMk cId="1591119622" sldId="268"/>
            <ac:cxnSpMk id="13" creationId="{9594830D-7303-804B-93C3-DC53910F725F}"/>
          </ac:cxnSpMkLst>
        </pc:cxnChg>
      </pc:sldChg>
      <pc:sldChg chg="del modTransition">
        <pc:chgData name="Tarun Kalluri" userId="4d671ed9-7007-420d-a9c9-4f5309ea5251" providerId="ADAL" clId="{8770386D-8856-2D4C-A380-47D74F9CA6E3}" dt="2020-06-10T21:51:50.471" v="2761" actId="2696"/>
        <pc:sldMkLst>
          <pc:docMk/>
          <pc:sldMk cId="3529558639" sldId="269"/>
        </pc:sldMkLst>
      </pc:sldChg>
      <pc:sldChg chg="del">
        <pc:chgData name="Tarun Kalluri" userId="4d671ed9-7007-420d-a9c9-4f5309ea5251" providerId="ADAL" clId="{8770386D-8856-2D4C-A380-47D74F9CA6E3}" dt="2020-06-10T23:29:32.106" v="5172" actId="2696"/>
        <pc:sldMkLst>
          <pc:docMk/>
          <pc:sldMk cId="1127812924" sldId="270"/>
        </pc:sldMkLst>
      </pc:sldChg>
      <pc:sldChg chg="addSp delSp modSp ord modNotesTx">
        <pc:chgData name="Tarun Kalluri" userId="4d671ed9-7007-420d-a9c9-4f5309ea5251" providerId="ADAL" clId="{8770386D-8856-2D4C-A380-47D74F9CA6E3}" dt="2020-06-11T09:19:35.820" v="12579" actId="14100"/>
        <pc:sldMkLst>
          <pc:docMk/>
          <pc:sldMk cId="1765596421" sldId="271"/>
        </pc:sldMkLst>
        <pc:spChg chg="mod">
          <ac:chgData name="Tarun Kalluri" userId="4d671ed9-7007-420d-a9c9-4f5309ea5251" providerId="ADAL" clId="{8770386D-8856-2D4C-A380-47D74F9CA6E3}" dt="2020-06-11T06:33:30.006" v="8447" actId="1076"/>
          <ac:spMkLst>
            <pc:docMk/>
            <pc:sldMk cId="1765596421" sldId="271"/>
            <ac:spMk id="2" creationId="{38E0E236-634A-614C-AB2F-FF5CEC29F63F}"/>
          </ac:spMkLst>
        </pc:spChg>
        <pc:spChg chg="add del mod">
          <ac:chgData name="Tarun Kalluri" userId="4d671ed9-7007-420d-a9c9-4f5309ea5251" providerId="ADAL" clId="{8770386D-8856-2D4C-A380-47D74F9CA6E3}" dt="2020-06-10T19:47:15.478" v="1770" actId="478"/>
          <ac:spMkLst>
            <pc:docMk/>
            <pc:sldMk cId="1765596421" sldId="271"/>
            <ac:spMk id="3" creationId="{E6EF5A25-33C2-084A-A54C-E117CEE514CE}"/>
          </ac:spMkLst>
        </pc:spChg>
        <pc:spChg chg="mod">
          <ac:chgData name="Tarun Kalluri" userId="4d671ed9-7007-420d-a9c9-4f5309ea5251" providerId="ADAL" clId="{8770386D-8856-2D4C-A380-47D74F9CA6E3}" dt="2020-06-11T09:17:17.166" v="12546" actId="1076"/>
          <ac:spMkLst>
            <pc:docMk/>
            <pc:sldMk cId="1765596421" sldId="271"/>
            <ac:spMk id="4" creationId="{683C4E22-F4A7-154A-A284-998C5F3CAD23}"/>
          </ac:spMkLst>
        </pc:spChg>
        <pc:spChg chg="add mod">
          <ac:chgData name="Tarun Kalluri" userId="4d671ed9-7007-420d-a9c9-4f5309ea5251" providerId="ADAL" clId="{8770386D-8856-2D4C-A380-47D74F9CA6E3}" dt="2020-06-11T09:18:08.798" v="12564" actId="1076"/>
          <ac:spMkLst>
            <pc:docMk/>
            <pc:sldMk cId="1765596421" sldId="271"/>
            <ac:spMk id="5" creationId="{22DE4563-901A-B74A-99BB-7F388BD88334}"/>
          </ac:spMkLst>
        </pc:spChg>
        <pc:spChg chg="del mod">
          <ac:chgData name="Tarun Kalluri" userId="4d671ed9-7007-420d-a9c9-4f5309ea5251" providerId="ADAL" clId="{8770386D-8856-2D4C-A380-47D74F9CA6E3}" dt="2020-06-10T19:46:29.594" v="1757" actId="478"/>
          <ac:spMkLst>
            <pc:docMk/>
            <pc:sldMk cId="1765596421" sldId="271"/>
            <ac:spMk id="6" creationId="{0932B5E4-94AF-9D4A-89E8-C9C8538220AC}"/>
          </ac:spMkLst>
        </pc:spChg>
        <pc:spChg chg="mod">
          <ac:chgData name="Tarun Kalluri" userId="4d671ed9-7007-420d-a9c9-4f5309ea5251" providerId="ADAL" clId="{8770386D-8856-2D4C-A380-47D74F9CA6E3}" dt="2020-06-11T09:17:49.292" v="12555" actId="1076"/>
          <ac:spMkLst>
            <pc:docMk/>
            <pc:sldMk cId="1765596421" sldId="271"/>
            <ac:spMk id="7" creationId="{17440F56-6440-654B-B881-F9332E15CBC3}"/>
          </ac:spMkLst>
        </pc:spChg>
        <pc:spChg chg="mod">
          <ac:chgData name="Tarun Kalluri" userId="4d671ed9-7007-420d-a9c9-4f5309ea5251" providerId="ADAL" clId="{8770386D-8856-2D4C-A380-47D74F9CA6E3}" dt="2020-06-11T09:18:52.915" v="12578" actId="1076"/>
          <ac:spMkLst>
            <pc:docMk/>
            <pc:sldMk cId="1765596421" sldId="271"/>
            <ac:spMk id="8" creationId="{DDE44A05-6F80-4F47-8F65-3F75D60C267B}"/>
          </ac:spMkLst>
        </pc:spChg>
        <pc:spChg chg="add mod">
          <ac:chgData name="Tarun Kalluri" userId="4d671ed9-7007-420d-a9c9-4f5309ea5251" providerId="ADAL" clId="{8770386D-8856-2D4C-A380-47D74F9CA6E3}" dt="2020-06-11T09:18:45.620" v="12575" actId="1076"/>
          <ac:spMkLst>
            <pc:docMk/>
            <pc:sldMk cId="1765596421" sldId="271"/>
            <ac:spMk id="9" creationId="{29E14BFB-81E4-D14E-82F2-2C959C070EC9}"/>
          </ac:spMkLst>
        </pc:spChg>
        <pc:spChg chg="del">
          <ac:chgData name="Tarun Kalluri" userId="4d671ed9-7007-420d-a9c9-4f5309ea5251" providerId="ADAL" clId="{8770386D-8856-2D4C-A380-47D74F9CA6E3}" dt="2020-06-10T19:17:42.564" v="1215" actId="478"/>
          <ac:spMkLst>
            <pc:docMk/>
            <pc:sldMk cId="1765596421" sldId="271"/>
            <ac:spMk id="17" creationId="{5D7C290D-FDCD-8D46-8B27-716F740CB1B8}"/>
          </ac:spMkLst>
        </pc:spChg>
        <pc:spChg chg="add del mod">
          <ac:chgData name="Tarun Kalluri" userId="4d671ed9-7007-420d-a9c9-4f5309ea5251" providerId="ADAL" clId="{8770386D-8856-2D4C-A380-47D74F9CA6E3}" dt="2020-06-11T09:17:55.558" v="12559" actId="478"/>
          <ac:spMkLst>
            <pc:docMk/>
            <pc:sldMk cId="1765596421" sldId="271"/>
            <ac:spMk id="17" creationId="{F2059460-F4D7-9F45-AD9A-8B58F10CDDC2}"/>
          </ac:spMkLst>
        </pc:spChg>
        <pc:spChg chg="add mod">
          <ac:chgData name="Tarun Kalluri" userId="4d671ed9-7007-420d-a9c9-4f5309ea5251" providerId="ADAL" clId="{8770386D-8856-2D4C-A380-47D74F9CA6E3}" dt="2020-06-11T09:19:35.820" v="12579" actId="14100"/>
          <ac:spMkLst>
            <pc:docMk/>
            <pc:sldMk cId="1765596421" sldId="271"/>
            <ac:spMk id="18" creationId="{9BCED4A1-2DBE-1842-B339-20405FC6146D}"/>
          </ac:spMkLst>
        </pc:spChg>
        <pc:picChg chg="add mod">
          <ac:chgData name="Tarun Kalluri" userId="4d671ed9-7007-420d-a9c9-4f5309ea5251" providerId="ADAL" clId="{8770386D-8856-2D4C-A380-47D74F9CA6E3}" dt="2020-06-11T09:17:59.350" v="12561" actId="1076"/>
          <ac:picMkLst>
            <pc:docMk/>
            <pc:sldMk cId="1765596421" sldId="271"/>
            <ac:picMk id="11" creationId="{1B4F1C7C-39A3-4B48-8E43-F141D3A594CF}"/>
          </ac:picMkLst>
        </pc:picChg>
        <pc:picChg chg="add mod">
          <ac:chgData name="Tarun Kalluri" userId="4d671ed9-7007-420d-a9c9-4f5309ea5251" providerId="ADAL" clId="{8770386D-8856-2D4C-A380-47D74F9CA6E3}" dt="2020-06-11T09:18:46.960" v="12576" actId="1076"/>
          <ac:picMkLst>
            <pc:docMk/>
            <pc:sldMk cId="1765596421" sldId="271"/>
            <ac:picMk id="13" creationId="{719E2297-F416-B244-904D-EFD07F8F0852}"/>
          </ac:picMkLst>
        </pc:picChg>
        <pc:picChg chg="del mod">
          <ac:chgData name="Tarun Kalluri" userId="4d671ed9-7007-420d-a9c9-4f5309ea5251" providerId="ADAL" clId="{8770386D-8856-2D4C-A380-47D74F9CA6E3}" dt="2020-06-10T19:53:04.765" v="1841" actId="478"/>
          <ac:picMkLst>
            <pc:docMk/>
            <pc:sldMk cId="1765596421" sldId="271"/>
            <ac:picMk id="14" creationId="{137601F7-942B-A94A-9788-CE471A86A007}"/>
          </ac:picMkLst>
        </pc:picChg>
        <pc:picChg chg="mod">
          <ac:chgData name="Tarun Kalluri" userId="4d671ed9-7007-420d-a9c9-4f5309ea5251" providerId="ADAL" clId="{8770386D-8856-2D4C-A380-47D74F9CA6E3}" dt="2020-06-11T09:17:43.075" v="12554" actId="1076"/>
          <ac:picMkLst>
            <pc:docMk/>
            <pc:sldMk cId="1765596421" sldId="271"/>
            <ac:picMk id="16" creationId="{0E96560B-8041-9A4D-B97C-E39444C4867F}"/>
          </ac:picMkLst>
        </pc:picChg>
      </pc:sldChg>
      <pc:sldChg chg="addSp delSp modSp ord modTransition modNotesTx">
        <pc:chgData name="Tarun Kalluri" userId="4d671ed9-7007-420d-a9c9-4f5309ea5251" providerId="ADAL" clId="{8770386D-8856-2D4C-A380-47D74F9CA6E3}" dt="2020-06-11T18:39:00.739" v="17362"/>
        <pc:sldMkLst>
          <pc:docMk/>
          <pc:sldMk cId="802750009" sldId="272"/>
        </pc:sldMkLst>
        <pc:spChg chg="mod">
          <ac:chgData name="Tarun Kalluri" userId="4d671ed9-7007-420d-a9c9-4f5309ea5251" providerId="ADAL" clId="{8770386D-8856-2D4C-A380-47D74F9CA6E3}" dt="2020-06-11T05:38:28.941" v="8217" actId="20577"/>
          <ac:spMkLst>
            <pc:docMk/>
            <pc:sldMk cId="802750009" sldId="272"/>
            <ac:spMk id="2" creationId="{38E0E236-634A-614C-AB2F-FF5CEC29F63F}"/>
          </ac:spMkLst>
        </pc:spChg>
        <pc:spChg chg="add mod">
          <ac:chgData name="Tarun Kalluri" userId="4d671ed9-7007-420d-a9c9-4f5309ea5251" providerId="ADAL" clId="{8770386D-8856-2D4C-A380-47D74F9CA6E3}" dt="2020-06-11T05:36:57.359" v="8031" actId="1076"/>
          <ac:spMkLst>
            <pc:docMk/>
            <pc:sldMk cId="802750009" sldId="272"/>
            <ac:spMk id="8" creationId="{3D3495BC-1E60-FA4E-8955-0566E28DE69E}"/>
          </ac:spMkLst>
        </pc:spChg>
        <pc:spChg chg="add mod">
          <ac:chgData name="Tarun Kalluri" userId="4d671ed9-7007-420d-a9c9-4f5309ea5251" providerId="ADAL" clId="{8770386D-8856-2D4C-A380-47D74F9CA6E3}" dt="2020-06-11T16:31:15.560" v="16982" actId="1076"/>
          <ac:spMkLst>
            <pc:docMk/>
            <pc:sldMk cId="802750009" sldId="272"/>
            <ac:spMk id="10" creationId="{4B8D447F-2F9E-9E47-9B09-DFD31FFC80CF}"/>
          </ac:spMkLst>
        </pc:spChg>
        <pc:spChg chg="add mod">
          <ac:chgData name="Tarun Kalluri" userId="4d671ed9-7007-420d-a9c9-4f5309ea5251" providerId="ADAL" clId="{8770386D-8856-2D4C-A380-47D74F9CA6E3}" dt="2020-06-11T16:31:12.955" v="16981" actId="1076"/>
          <ac:spMkLst>
            <pc:docMk/>
            <pc:sldMk cId="802750009" sldId="272"/>
            <ac:spMk id="11" creationId="{FA758B99-6427-AB44-9EA5-0C27F901D606}"/>
          </ac:spMkLst>
        </pc:spChg>
        <pc:spChg chg="del">
          <ac:chgData name="Tarun Kalluri" userId="4d671ed9-7007-420d-a9c9-4f5309ea5251" providerId="ADAL" clId="{8770386D-8856-2D4C-A380-47D74F9CA6E3}" dt="2020-06-11T05:34:17.949" v="7993" actId="478"/>
          <ac:spMkLst>
            <pc:docMk/>
            <pc:sldMk cId="802750009" sldId="272"/>
            <ac:spMk id="12" creationId="{F0BCAD4A-C579-7B4D-9C4F-1EE4359549F0}"/>
          </ac:spMkLst>
        </pc:spChg>
        <pc:spChg chg="del">
          <ac:chgData name="Tarun Kalluri" userId="4d671ed9-7007-420d-a9c9-4f5309ea5251" providerId="ADAL" clId="{8770386D-8856-2D4C-A380-47D74F9CA6E3}" dt="2020-06-11T05:34:17.949" v="7993" actId="478"/>
          <ac:spMkLst>
            <pc:docMk/>
            <pc:sldMk cId="802750009" sldId="272"/>
            <ac:spMk id="13" creationId="{D0718532-11F0-1D4F-9110-8F8CC7D378F6}"/>
          </ac:spMkLst>
        </pc:spChg>
        <pc:spChg chg="del">
          <ac:chgData name="Tarun Kalluri" userId="4d671ed9-7007-420d-a9c9-4f5309ea5251" providerId="ADAL" clId="{8770386D-8856-2D4C-A380-47D74F9CA6E3}" dt="2020-06-11T05:34:19.894" v="7994" actId="478"/>
          <ac:spMkLst>
            <pc:docMk/>
            <pc:sldMk cId="802750009" sldId="272"/>
            <ac:spMk id="14" creationId="{FE02DAF9-21A7-3E46-861F-5AB805B51F0F}"/>
          </ac:spMkLst>
        </pc:spChg>
        <pc:spChg chg="del mod">
          <ac:chgData name="Tarun Kalluri" userId="4d671ed9-7007-420d-a9c9-4f5309ea5251" providerId="ADAL" clId="{8770386D-8856-2D4C-A380-47D74F9CA6E3}" dt="2020-06-11T05:35:01.914" v="8004" actId="478"/>
          <ac:spMkLst>
            <pc:docMk/>
            <pc:sldMk cId="802750009" sldId="272"/>
            <ac:spMk id="15" creationId="{D809F502-1C71-6A4A-86C4-F7EAF6903E2B}"/>
          </ac:spMkLst>
        </pc:spChg>
        <pc:spChg chg="del">
          <ac:chgData name="Tarun Kalluri" userId="4d671ed9-7007-420d-a9c9-4f5309ea5251" providerId="ADAL" clId="{8770386D-8856-2D4C-A380-47D74F9CA6E3}" dt="2020-06-11T05:34:17.949" v="7993" actId="478"/>
          <ac:spMkLst>
            <pc:docMk/>
            <pc:sldMk cId="802750009" sldId="272"/>
            <ac:spMk id="22" creationId="{9C44364F-B69F-B54B-BDF6-ED806257E46B}"/>
          </ac:spMkLst>
        </pc:spChg>
        <pc:spChg chg="del">
          <ac:chgData name="Tarun Kalluri" userId="4d671ed9-7007-420d-a9c9-4f5309ea5251" providerId="ADAL" clId="{8770386D-8856-2D4C-A380-47D74F9CA6E3}" dt="2020-06-11T05:34:17.949" v="7993" actId="478"/>
          <ac:spMkLst>
            <pc:docMk/>
            <pc:sldMk cId="802750009" sldId="272"/>
            <ac:spMk id="33" creationId="{42F06A91-7765-5146-AAC1-F88F8976A95E}"/>
          </ac:spMkLst>
        </pc:spChg>
        <pc:spChg chg="del">
          <ac:chgData name="Tarun Kalluri" userId="4d671ed9-7007-420d-a9c9-4f5309ea5251" providerId="ADAL" clId="{8770386D-8856-2D4C-A380-47D74F9CA6E3}" dt="2020-06-11T05:34:17.949" v="7993" actId="478"/>
          <ac:spMkLst>
            <pc:docMk/>
            <pc:sldMk cId="802750009" sldId="272"/>
            <ac:spMk id="34" creationId="{EF4022CE-DF57-4843-9E54-60584D58282B}"/>
          </ac:spMkLst>
        </pc:spChg>
        <pc:spChg chg="del">
          <ac:chgData name="Tarun Kalluri" userId="4d671ed9-7007-420d-a9c9-4f5309ea5251" providerId="ADAL" clId="{8770386D-8856-2D4C-A380-47D74F9CA6E3}" dt="2020-06-11T05:34:17.949" v="7993" actId="478"/>
          <ac:spMkLst>
            <pc:docMk/>
            <pc:sldMk cId="802750009" sldId="272"/>
            <ac:spMk id="38" creationId="{14FB5576-DECD-9F46-BD00-844DC14B4DAA}"/>
          </ac:spMkLst>
        </pc:spChg>
        <pc:spChg chg="del">
          <ac:chgData name="Tarun Kalluri" userId="4d671ed9-7007-420d-a9c9-4f5309ea5251" providerId="ADAL" clId="{8770386D-8856-2D4C-A380-47D74F9CA6E3}" dt="2020-06-11T05:34:17.949" v="7993" actId="478"/>
          <ac:spMkLst>
            <pc:docMk/>
            <pc:sldMk cId="802750009" sldId="272"/>
            <ac:spMk id="39" creationId="{D34044BC-E24E-914A-8687-B179831CC451}"/>
          </ac:spMkLst>
        </pc:spChg>
        <pc:spChg chg="del">
          <ac:chgData name="Tarun Kalluri" userId="4d671ed9-7007-420d-a9c9-4f5309ea5251" providerId="ADAL" clId="{8770386D-8856-2D4C-A380-47D74F9CA6E3}" dt="2020-06-11T05:34:17.949" v="7993" actId="478"/>
          <ac:spMkLst>
            <pc:docMk/>
            <pc:sldMk cId="802750009" sldId="272"/>
            <ac:spMk id="40" creationId="{47BC90C0-D199-574F-A3F4-81E2A326D147}"/>
          </ac:spMkLst>
        </pc:spChg>
        <pc:spChg chg="del">
          <ac:chgData name="Tarun Kalluri" userId="4d671ed9-7007-420d-a9c9-4f5309ea5251" providerId="ADAL" clId="{8770386D-8856-2D4C-A380-47D74F9CA6E3}" dt="2020-06-11T05:34:17.949" v="7993" actId="478"/>
          <ac:spMkLst>
            <pc:docMk/>
            <pc:sldMk cId="802750009" sldId="272"/>
            <ac:spMk id="41" creationId="{98363861-A149-8843-BAB2-E1B8CA7D130B}"/>
          </ac:spMkLst>
        </pc:spChg>
        <pc:spChg chg="del">
          <ac:chgData name="Tarun Kalluri" userId="4d671ed9-7007-420d-a9c9-4f5309ea5251" providerId="ADAL" clId="{8770386D-8856-2D4C-A380-47D74F9CA6E3}" dt="2020-06-11T05:34:17.949" v="7993" actId="478"/>
          <ac:spMkLst>
            <pc:docMk/>
            <pc:sldMk cId="802750009" sldId="272"/>
            <ac:spMk id="42" creationId="{F578F294-85FF-0B4A-B283-FF73471C6A8B}"/>
          </ac:spMkLst>
        </pc:spChg>
        <pc:spChg chg="del">
          <ac:chgData name="Tarun Kalluri" userId="4d671ed9-7007-420d-a9c9-4f5309ea5251" providerId="ADAL" clId="{8770386D-8856-2D4C-A380-47D74F9CA6E3}" dt="2020-06-11T05:34:17.949" v="7993" actId="478"/>
          <ac:spMkLst>
            <pc:docMk/>
            <pc:sldMk cId="802750009" sldId="272"/>
            <ac:spMk id="44" creationId="{FF988DA4-C421-424C-940A-8E6772A14FB3}"/>
          </ac:spMkLst>
        </pc:spChg>
        <pc:spChg chg="del">
          <ac:chgData name="Tarun Kalluri" userId="4d671ed9-7007-420d-a9c9-4f5309ea5251" providerId="ADAL" clId="{8770386D-8856-2D4C-A380-47D74F9CA6E3}" dt="2020-06-11T05:34:17.949" v="7993" actId="478"/>
          <ac:spMkLst>
            <pc:docMk/>
            <pc:sldMk cId="802750009" sldId="272"/>
            <ac:spMk id="45" creationId="{1ACEE7DB-8691-7F4D-A1EE-3A9BF8260379}"/>
          </ac:spMkLst>
        </pc:spChg>
        <pc:spChg chg="del">
          <ac:chgData name="Tarun Kalluri" userId="4d671ed9-7007-420d-a9c9-4f5309ea5251" providerId="ADAL" clId="{8770386D-8856-2D4C-A380-47D74F9CA6E3}" dt="2020-06-11T05:34:17.949" v="7993" actId="478"/>
          <ac:spMkLst>
            <pc:docMk/>
            <pc:sldMk cId="802750009" sldId="272"/>
            <ac:spMk id="46" creationId="{B1C5C624-5EB6-684A-96C7-8516F764C348}"/>
          </ac:spMkLst>
        </pc:spChg>
        <pc:picChg chg="add mod">
          <ac:chgData name="Tarun Kalluri" userId="4d671ed9-7007-420d-a9c9-4f5309ea5251" providerId="ADAL" clId="{8770386D-8856-2D4C-A380-47D74F9CA6E3}" dt="2020-06-11T05:36:57.359" v="8031" actId="1076"/>
          <ac:picMkLst>
            <pc:docMk/>
            <pc:sldMk cId="802750009" sldId="272"/>
            <ac:picMk id="4" creationId="{1DC52E4B-5681-4446-8514-EB74F44F1AB8}"/>
          </ac:picMkLst>
        </pc:picChg>
        <pc:picChg chg="add mod">
          <ac:chgData name="Tarun Kalluri" userId="4d671ed9-7007-420d-a9c9-4f5309ea5251" providerId="ADAL" clId="{8770386D-8856-2D4C-A380-47D74F9CA6E3}" dt="2020-06-11T05:36:57.359" v="8031" actId="1076"/>
          <ac:picMkLst>
            <pc:docMk/>
            <pc:sldMk cId="802750009" sldId="272"/>
            <ac:picMk id="6" creationId="{1DFF3C31-C656-0540-BDBA-651050803E62}"/>
          </ac:picMkLst>
        </pc:picChg>
        <pc:picChg chg="del">
          <ac:chgData name="Tarun Kalluri" userId="4d671ed9-7007-420d-a9c9-4f5309ea5251" providerId="ADAL" clId="{8770386D-8856-2D4C-A380-47D74F9CA6E3}" dt="2020-06-11T05:34:17.949" v="7993" actId="478"/>
          <ac:picMkLst>
            <pc:docMk/>
            <pc:sldMk cId="802750009" sldId="272"/>
            <ac:picMk id="7" creationId="{630DF719-57E3-0240-8E24-6E5D3FAB1CFB}"/>
          </ac:picMkLst>
        </pc:picChg>
        <pc:picChg chg="del">
          <ac:chgData name="Tarun Kalluri" userId="4d671ed9-7007-420d-a9c9-4f5309ea5251" providerId="ADAL" clId="{8770386D-8856-2D4C-A380-47D74F9CA6E3}" dt="2020-06-11T05:34:17.949" v="7993" actId="478"/>
          <ac:picMkLst>
            <pc:docMk/>
            <pc:sldMk cId="802750009" sldId="272"/>
            <ac:picMk id="9" creationId="{353D134C-51E4-8540-8523-4133B099592E}"/>
          </ac:picMkLst>
        </pc:picChg>
        <pc:picChg chg="del">
          <ac:chgData name="Tarun Kalluri" userId="4d671ed9-7007-420d-a9c9-4f5309ea5251" providerId="ADAL" clId="{8770386D-8856-2D4C-A380-47D74F9CA6E3}" dt="2020-06-11T05:34:17.949" v="7993" actId="478"/>
          <ac:picMkLst>
            <pc:docMk/>
            <pc:sldMk cId="802750009" sldId="272"/>
            <ac:picMk id="17" creationId="{C12E5C11-2479-364B-A3FA-8331DDD35AFE}"/>
          </ac:picMkLst>
        </pc:picChg>
        <pc:picChg chg="del">
          <ac:chgData name="Tarun Kalluri" userId="4d671ed9-7007-420d-a9c9-4f5309ea5251" providerId="ADAL" clId="{8770386D-8856-2D4C-A380-47D74F9CA6E3}" dt="2020-06-11T05:34:17.949" v="7993" actId="478"/>
          <ac:picMkLst>
            <pc:docMk/>
            <pc:sldMk cId="802750009" sldId="272"/>
            <ac:picMk id="24" creationId="{F7B3BA38-5EF9-364A-B1AC-F573F2E8EE21}"/>
          </ac:picMkLst>
        </pc:picChg>
        <pc:picChg chg="del">
          <ac:chgData name="Tarun Kalluri" userId="4d671ed9-7007-420d-a9c9-4f5309ea5251" providerId="ADAL" clId="{8770386D-8856-2D4C-A380-47D74F9CA6E3}" dt="2020-06-11T05:34:17.949" v="7993" actId="478"/>
          <ac:picMkLst>
            <pc:docMk/>
            <pc:sldMk cId="802750009" sldId="272"/>
            <ac:picMk id="26" creationId="{5A046E8F-BFC6-B44B-AE95-CE6DB62C1B4A}"/>
          </ac:picMkLst>
        </pc:picChg>
        <pc:picChg chg="del">
          <ac:chgData name="Tarun Kalluri" userId="4d671ed9-7007-420d-a9c9-4f5309ea5251" providerId="ADAL" clId="{8770386D-8856-2D4C-A380-47D74F9CA6E3}" dt="2020-06-11T05:34:17.949" v="7993" actId="478"/>
          <ac:picMkLst>
            <pc:docMk/>
            <pc:sldMk cId="802750009" sldId="272"/>
            <ac:picMk id="28" creationId="{F9B24932-0C82-7647-8EA3-BA4CEDA404B7}"/>
          </ac:picMkLst>
        </pc:picChg>
        <pc:picChg chg="del">
          <ac:chgData name="Tarun Kalluri" userId="4d671ed9-7007-420d-a9c9-4f5309ea5251" providerId="ADAL" clId="{8770386D-8856-2D4C-A380-47D74F9CA6E3}" dt="2020-06-11T05:34:17.949" v="7993" actId="478"/>
          <ac:picMkLst>
            <pc:docMk/>
            <pc:sldMk cId="802750009" sldId="272"/>
            <ac:picMk id="30" creationId="{6C09E619-7402-0540-9B20-F82606407324}"/>
          </ac:picMkLst>
        </pc:picChg>
        <pc:picChg chg="del">
          <ac:chgData name="Tarun Kalluri" userId="4d671ed9-7007-420d-a9c9-4f5309ea5251" providerId="ADAL" clId="{8770386D-8856-2D4C-A380-47D74F9CA6E3}" dt="2020-06-11T05:34:17.949" v="7993" actId="478"/>
          <ac:picMkLst>
            <pc:docMk/>
            <pc:sldMk cId="802750009" sldId="272"/>
            <ac:picMk id="32" creationId="{938019C4-25F7-BB43-8199-ED0A99676E29}"/>
          </ac:picMkLst>
        </pc:picChg>
        <pc:picChg chg="del">
          <ac:chgData name="Tarun Kalluri" userId="4d671ed9-7007-420d-a9c9-4f5309ea5251" providerId="ADAL" clId="{8770386D-8856-2D4C-A380-47D74F9CA6E3}" dt="2020-06-11T05:34:17.949" v="7993" actId="478"/>
          <ac:picMkLst>
            <pc:docMk/>
            <pc:sldMk cId="802750009" sldId="272"/>
            <ac:picMk id="36" creationId="{E4581C67-2C98-BB48-A0EC-F465A8D0F945}"/>
          </ac:picMkLst>
        </pc:picChg>
        <pc:picChg chg="del">
          <ac:chgData name="Tarun Kalluri" userId="4d671ed9-7007-420d-a9c9-4f5309ea5251" providerId="ADAL" clId="{8770386D-8856-2D4C-A380-47D74F9CA6E3}" dt="2020-06-11T05:34:17.949" v="7993" actId="478"/>
          <ac:picMkLst>
            <pc:docMk/>
            <pc:sldMk cId="802750009" sldId="272"/>
            <ac:picMk id="37" creationId="{BFF5F704-A401-F248-ADDD-E9728DEE2E59}"/>
          </ac:picMkLst>
        </pc:picChg>
      </pc:sldChg>
      <pc:sldChg chg="del">
        <pc:chgData name="Tarun Kalluri" userId="4d671ed9-7007-420d-a9c9-4f5309ea5251" providerId="ADAL" clId="{8770386D-8856-2D4C-A380-47D74F9CA6E3}" dt="2020-06-10T23:29:35.645" v="5173" actId="2696"/>
        <pc:sldMkLst>
          <pc:docMk/>
          <pc:sldMk cId="3365085881" sldId="273"/>
        </pc:sldMkLst>
      </pc:sldChg>
      <pc:sldChg chg="modSp ord modTransition">
        <pc:chgData name="Tarun Kalluri" userId="4d671ed9-7007-420d-a9c9-4f5309ea5251" providerId="ADAL" clId="{8770386D-8856-2D4C-A380-47D74F9CA6E3}" dt="2020-06-11T18:38:54.369" v="17361"/>
        <pc:sldMkLst>
          <pc:docMk/>
          <pc:sldMk cId="2890112922" sldId="274"/>
        </pc:sldMkLst>
        <pc:spChg chg="mod">
          <ac:chgData name="Tarun Kalluri" userId="4d671ed9-7007-420d-a9c9-4f5309ea5251" providerId="ADAL" clId="{8770386D-8856-2D4C-A380-47D74F9CA6E3}" dt="2020-06-11T17:10:34.746" v="17106" actId="20577"/>
          <ac:spMkLst>
            <pc:docMk/>
            <pc:sldMk cId="2890112922" sldId="274"/>
            <ac:spMk id="2" creationId="{38E0E236-634A-614C-AB2F-FF5CEC29F63F}"/>
          </ac:spMkLst>
        </pc:spChg>
      </pc:sldChg>
      <pc:sldChg chg="del">
        <pc:chgData name="Tarun Kalluri" userId="4d671ed9-7007-420d-a9c9-4f5309ea5251" providerId="ADAL" clId="{8770386D-8856-2D4C-A380-47D74F9CA6E3}" dt="2020-06-10T22:57:25.698" v="4312" actId="2696"/>
        <pc:sldMkLst>
          <pc:docMk/>
          <pc:sldMk cId="61783526" sldId="275"/>
        </pc:sldMkLst>
      </pc:sldChg>
      <pc:sldChg chg="delSp modSp modTransition">
        <pc:chgData name="Tarun Kalluri" userId="4d671ed9-7007-420d-a9c9-4f5309ea5251" providerId="ADAL" clId="{8770386D-8856-2D4C-A380-47D74F9CA6E3}" dt="2020-06-11T06:50:53.745" v="8726"/>
        <pc:sldMkLst>
          <pc:docMk/>
          <pc:sldMk cId="937495124" sldId="276"/>
        </pc:sldMkLst>
        <pc:spChg chg="mod">
          <ac:chgData name="Tarun Kalluri" userId="4d671ed9-7007-420d-a9c9-4f5309ea5251" providerId="ADAL" clId="{8770386D-8856-2D4C-A380-47D74F9CA6E3}" dt="2020-06-10T23:30:31.329" v="5253" actId="20577"/>
          <ac:spMkLst>
            <pc:docMk/>
            <pc:sldMk cId="937495124" sldId="276"/>
            <ac:spMk id="15" creationId="{577133F9-9A1D-C749-8713-669BEB0AD3F2}"/>
          </ac:spMkLst>
        </pc:spChg>
        <pc:spChg chg="del">
          <ac:chgData name="Tarun Kalluri" userId="4d671ed9-7007-420d-a9c9-4f5309ea5251" providerId="ADAL" clId="{8770386D-8856-2D4C-A380-47D74F9CA6E3}" dt="2020-06-11T05:40:29.650" v="8380" actId="478"/>
          <ac:spMkLst>
            <pc:docMk/>
            <pc:sldMk cId="937495124" sldId="276"/>
            <ac:spMk id="16" creationId="{4C2558E7-D961-F04D-AFE1-02BC95991D62}"/>
          </ac:spMkLst>
        </pc:spChg>
        <pc:spChg chg="del">
          <ac:chgData name="Tarun Kalluri" userId="4d671ed9-7007-420d-a9c9-4f5309ea5251" providerId="ADAL" clId="{8770386D-8856-2D4C-A380-47D74F9CA6E3}" dt="2020-06-11T05:40:27.834" v="8379" actId="478"/>
          <ac:spMkLst>
            <pc:docMk/>
            <pc:sldMk cId="937495124" sldId="276"/>
            <ac:spMk id="19" creationId="{C462B230-A9AF-0648-94AC-EBA15751C0DF}"/>
          </ac:spMkLst>
        </pc:spChg>
      </pc:sldChg>
      <pc:sldChg chg="del">
        <pc:chgData name="Tarun Kalluri" userId="4d671ed9-7007-420d-a9c9-4f5309ea5251" providerId="ADAL" clId="{8770386D-8856-2D4C-A380-47D74F9CA6E3}" dt="2020-06-10T22:57:18.243" v="4311" actId="2696"/>
        <pc:sldMkLst>
          <pc:docMk/>
          <pc:sldMk cId="3104590930" sldId="278"/>
        </pc:sldMkLst>
      </pc:sldChg>
      <pc:sldChg chg="del">
        <pc:chgData name="Tarun Kalluri" userId="4d671ed9-7007-420d-a9c9-4f5309ea5251" providerId="ADAL" clId="{8770386D-8856-2D4C-A380-47D74F9CA6E3}" dt="2020-06-10T22:57:15.736" v="4310" actId="2696"/>
        <pc:sldMkLst>
          <pc:docMk/>
          <pc:sldMk cId="2348727136" sldId="279"/>
        </pc:sldMkLst>
      </pc:sldChg>
      <pc:sldChg chg="addSp delSp modSp modTransition">
        <pc:chgData name="Tarun Kalluri" userId="4d671ed9-7007-420d-a9c9-4f5309ea5251" providerId="ADAL" clId="{8770386D-8856-2D4C-A380-47D74F9CA6E3}" dt="2020-06-11T18:38:50.346" v="17360"/>
        <pc:sldMkLst>
          <pc:docMk/>
          <pc:sldMk cId="1421231558" sldId="280"/>
        </pc:sldMkLst>
        <pc:spChg chg="add del mod">
          <ac:chgData name="Tarun Kalluri" userId="4d671ed9-7007-420d-a9c9-4f5309ea5251" providerId="ADAL" clId="{8770386D-8856-2D4C-A380-47D74F9CA6E3}" dt="2020-06-11T06:53:09.632" v="8786" actId="478"/>
          <ac:spMkLst>
            <pc:docMk/>
            <pc:sldMk cId="1421231558" sldId="280"/>
            <ac:spMk id="6" creationId="{325AEDD2-931F-824C-8099-49F8EBBF9351}"/>
          </ac:spMkLst>
        </pc:spChg>
        <pc:spChg chg="add mod">
          <ac:chgData name="Tarun Kalluri" userId="4d671ed9-7007-420d-a9c9-4f5309ea5251" providerId="ADAL" clId="{8770386D-8856-2D4C-A380-47D74F9CA6E3}" dt="2020-06-11T08:16:40.528" v="9710" actId="1076"/>
          <ac:spMkLst>
            <pc:docMk/>
            <pc:sldMk cId="1421231558" sldId="280"/>
            <ac:spMk id="7" creationId="{7BC165C7-F20C-0C4B-8891-1DFD0A3A7848}"/>
          </ac:spMkLst>
        </pc:spChg>
        <pc:spChg chg="del">
          <ac:chgData name="Tarun Kalluri" userId="4d671ed9-7007-420d-a9c9-4f5309ea5251" providerId="ADAL" clId="{8770386D-8856-2D4C-A380-47D74F9CA6E3}" dt="2020-06-10T22:57:42.539" v="4313" actId="478"/>
          <ac:spMkLst>
            <pc:docMk/>
            <pc:sldMk cId="1421231558" sldId="280"/>
            <ac:spMk id="14" creationId="{1BDCF922-74E5-8348-810F-E97B2A345FAF}"/>
          </ac:spMkLst>
        </pc:spChg>
        <pc:spChg chg="mod">
          <ac:chgData name="Tarun Kalluri" userId="4d671ed9-7007-420d-a9c9-4f5309ea5251" providerId="ADAL" clId="{8770386D-8856-2D4C-A380-47D74F9CA6E3}" dt="2020-06-10T23:30:58.374" v="5258" actId="207"/>
          <ac:spMkLst>
            <pc:docMk/>
            <pc:sldMk cId="1421231558" sldId="280"/>
            <ac:spMk id="15" creationId="{577133F9-9A1D-C749-8713-669BEB0AD3F2}"/>
          </ac:spMkLst>
        </pc:spChg>
        <pc:spChg chg="del">
          <ac:chgData name="Tarun Kalluri" userId="4d671ed9-7007-420d-a9c9-4f5309ea5251" providerId="ADAL" clId="{8770386D-8856-2D4C-A380-47D74F9CA6E3}" dt="2020-06-10T22:57:42.539" v="4313" actId="478"/>
          <ac:spMkLst>
            <pc:docMk/>
            <pc:sldMk cId="1421231558" sldId="280"/>
            <ac:spMk id="28" creationId="{582CCC7A-C45C-064F-A8FA-2FABB67CD5A7}"/>
          </ac:spMkLst>
        </pc:spChg>
        <pc:spChg chg="del">
          <ac:chgData name="Tarun Kalluri" userId="4d671ed9-7007-420d-a9c9-4f5309ea5251" providerId="ADAL" clId="{8770386D-8856-2D4C-A380-47D74F9CA6E3}" dt="2020-06-10T22:57:42.539" v="4313" actId="478"/>
          <ac:spMkLst>
            <pc:docMk/>
            <pc:sldMk cId="1421231558" sldId="280"/>
            <ac:spMk id="32" creationId="{16A22163-C49D-B042-9431-95C2FF676532}"/>
          </ac:spMkLst>
        </pc:spChg>
        <pc:spChg chg="del">
          <ac:chgData name="Tarun Kalluri" userId="4d671ed9-7007-420d-a9c9-4f5309ea5251" providerId="ADAL" clId="{8770386D-8856-2D4C-A380-47D74F9CA6E3}" dt="2020-06-10T22:57:42.539" v="4313" actId="478"/>
          <ac:spMkLst>
            <pc:docMk/>
            <pc:sldMk cId="1421231558" sldId="280"/>
            <ac:spMk id="37" creationId="{30FC9632-A86A-2745-B965-E10CE40949A8}"/>
          </ac:spMkLst>
        </pc:spChg>
        <pc:spChg chg="del">
          <ac:chgData name="Tarun Kalluri" userId="4d671ed9-7007-420d-a9c9-4f5309ea5251" providerId="ADAL" clId="{8770386D-8856-2D4C-A380-47D74F9CA6E3}" dt="2020-06-10T22:57:42.539" v="4313" actId="478"/>
          <ac:spMkLst>
            <pc:docMk/>
            <pc:sldMk cId="1421231558" sldId="280"/>
            <ac:spMk id="45" creationId="{4A7EC901-4709-EB45-B8B3-EC78219062D0}"/>
          </ac:spMkLst>
        </pc:spChg>
        <pc:picChg chg="add del mod">
          <ac:chgData name="Tarun Kalluri" userId="4d671ed9-7007-420d-a9c9-4f5309ea5251" providerId="ADAL" clId="{8770386D-8856-2D4C-A380-47D74F9CA6E3}" dt="2020-06-11T05:50:53.355" v="8388" actId="478"/>
          <ac:picMkLst>
            <pc:docMk/>
            <pc:sldMk cId="1421231558" sldId="280"/>
            <ac:picMk id="3" creationId="{9FE1B0F4-72E3-B34D-9B14-180D0D22FE82}"/>
          </ac:picMkLst>
        </pc:picChg>
        <pc:picChg chg="add mod modCrop">
          <ac:chgData name="Tarun Kalluri" userId="4d671ed9-7007-420d-a9c9-4f5309ea5251" providerId="ADAL" clId="{8770386D-8856-2D4C-A380-47D74F9CA6E3}" dt="2020-06-11T05:56:00.788" v="8397" actId="732"/>
          <ac:picMkLst>
            <pc:docMk/>
            <pc:sldMk cId="1421231558" sldId="280"/>
            <ac:picMk id="5" creationId="{549FB6AE-15F3-9E46-A634-569AD858AF31}"/>
          </ac:picMkLst>
        </pc:picChg>
        <pc:picChg chg="del mod">
          <ac:chgData name="Tarun Kalluri" userId="4d671ed9-7007-420d-a9c9-4f5309ea5251" providerId="ADAL" clId="{8770386D-8856-2D4C-A380-47D74F9CA6E3}" dt="2020-06-11T05:50:34.520" v="8381" actId="478"/>
          <ac:picMkLst>
            <pc:docMk/>
            <pc:sldMk cId="1421231558" sldId="280"/>
            <ac:picMk id="8" creationId="{2E5A02B9-7099-4943-9CF0-BBB133F3441D}"/>
          </ac:picMkLst>
        </pc:picChg>
        <pc:cxnChg chg="del mod">
          <ac:chgData name="Tarun Kalluri" userId="4d671ed9-7007-420d-a9c9-4f5309ea5251" providerId="ADAL" clId="{8770386D-8856-2D4C-A380-47D74F9CA6E3}" dt="2020-06-10T22:57:42.539" v="4313" actId="478"/>
          <ac:cxnSpMkLst>
            <pc:docMk/>
            <pc:sldMk cId="1421231558" sldId="280"/>
            <ac:cxnSpMk id="13" creationId="{3C15D0FB-C828-A543-8115-1BC7C39CAFB4}"/>
          </ac:cxnSpMkLst>
        </pc:cxnChg>
        <pc:cxnChg chg="del">
          <ac:chgData name="Tarun Kalluri" userId="4d671ed9-7007-420d-a9c9-4f5309ea5251" providerId="ADAL" clId="{8770386D-8856-2D4C-A380-47D74F9CA6E3}" dt="2020-06-10T22:57:42.539" v="4313" actId="478"/>
          <ac:cxnSpMkLst>
            <pc:docMk/>
            <pc:sldMk cId="1421231558" sldId="280"/>
            <ac:cxnSpMk id="24" creationId="{EA11976D-C690-DA48-B622-D6ADDA20AE26}"/>
          </ac:cxnSpMkLst>
        </pc:cxnChg>
        <pc:cxnChg chg="del mod">
          <ac:chgData name="Tarun Kalluri" userId="4d671ed9-7007-420d-a9c9-4f5309ea5251" providerId="ADAL" clId="{8770386D-8856-2D4C-A380-47D74F9CA6E3}" dt="2020-06-10T22:57:42.539" v="4313" actId="478"/>
          <ac:cxnSpMkLst>
            <pc:docMk/>
            <pc:sldMk cId="1421231558" sldId="280"/>
            <ac:cxnSpMk id="29" creationId="{FB25FD01-67C4-1643-BA5B-BC8B5C6269F9}"/>
          </ac:cxnSpMkLst>
        </pc:cxnChg>
        <pc:cxnChg chg="del mod">
          <ac:chgData name="Tarun Kalluri" userId="4d671ed9-7007-420d-a9c9-4f5309ea5251" providerId="ADAL" clId="{8770386D-8856-2D4C-A380-47D74F9CA6E3}" dt="2020-06-10T22:57:42.539" v="4313" actId="478"/>
          <ac:cxnSpMkLst>
            <pc:docMk/>
            <pc:sldMk cId="1421231558" sldId="280"/>
            <ac:cxnSpMk id="38" creationId="{E9FD2B4D-D117-BF46-8BCD-5AAF33C129D3}"/>
          </ac:cxnSpMkLst>
        </pc:cxnChg>
      </pc:sldChg>
      <pc:sldChg chg="addSp delSp modSp del">
        <pc:chgData name="Tarun Kalluri" userId="4d671ed9-7007-420d-a9c9-4f5309ea5251" providerId="ADAL" clId="{8770386D-8856-2D4C-A380-47D74F9CA6E3}" dt="2020-06-11T05:33:26.482" v="7922" actId="2696"/>
        <pc:sldMkLst>
          <pc:docMk/>
          <pc:sldMk cId="1980289815" sldId="281"/>
        </pc:sldMkLst>
        <pc:spChg chg="add mod">
          <ac:chgData name="Tarun Kalluri" userId="4d671ed9-7007-420d-a9c9-4f5309ea5251" providerId="ADAL" clId="{8770386D-8856-2D4C-A380-47D74F9CA6E3}" dt="2020-06-10T23:30:48.101" v="5255"/>
          <ac:spMkLst>
            <pc:docMk/>
            <pc:sldMk cId="1980289815" sldId="281"/>
            <ac:spMk id="6" creationId="{E59ECE85-5C84-8E42-B8F7-0A33CC187C04}"/>
          </ac:spMkLst>
        </pc:spChg>
        <pc:spChg chg="del">
          <ac:chgData name="Tarun Kalluri" userId="4d671ed9-7007-420d-a9c9-4f5309ea5251" providerId="ADAL" clId="{8770386D-8856-2D4C-A380-47D74F9CA6E3}" dt="2020-06-10T23:30:47.656" v="5254" actId="478"/>
          <ac:spMkLst>
            <pc:docMk/>
            <pc:sldMk cId="1980289815" sldId="281"/>
            <ac:spMk id="15" creationId="{577133F9-9A1D-C749-8713-669BEB0AD3F2}"/>
          </ac:spMkLst>
        </pc:spChg>
      </pc:sldChg>
      <pc:sldChg chg="addSp delSp modSp del">
        <pc:chgData name="Tarun Kalluri" userId="4d671ed9-7007-420d-a9c9-4f5309ea5251" providerId="ADAL" clId="{8770386D-8856-2D4C-A380-47D74F9CA6E3}" dt="2020-06-11T05:33:25.218" v="7921" actId="2696"/>
        <pc:sldMkLst>
          <pc:docMk/>
          <pc:sldMk cId="1205327347" sldId="282"/>
        </pc:sldMkLst>
        <pc:spChg chg="add mod">
          <ac:chgData name="Tarun Kalluri" userId="4d671ed9-7007-420d-a9c9-4f5309ea5251" providerId="ADAL" clId="{8770386D-8856-2D4C-A380-47D74F9CA6E3}" dt="2020-06-10T23:30:51.375" v="5257"/>
          <ac:spMkLst>
            <pc:docMk/>
            <pc:sldMk cId="1205327347" sldId="282"/>
            <ac:spMk id="7" creationId="{454CF5BA-57D1-D248-9716-992F9A7E024A}"/>
          </ac:spMkLst>
        </pc:spChg>
        <pc:spChg chg="del">
          <ac:chgData name="Tarun Kalluri" userId="4d671ed9-7007-420d-a9c9-4f5309ea5251" providerId="ADAL" clId="{8770386D-8856-2D4C-A380-47D74F9CA6E3}" dt="2020-06-10T23:30:50.966" v="5256" actId="478"/>
          <ac:spMkLst>
            <pc:docMk/>
            <pc:sldMk cId="1205327347" sldId="282"/>
            <ac:spMk id="15" creationId="{577133F9-9A1D-C749-8713-669BEB0AD3F2}"/>
          </ac:spMkLst>
        </pc:spChg>
      </pc:sldChg>
      <pc:sldChg chg="del">
        <pc:chgData name="Tarun Kalluri" userId="4d671ed9-7007-420d-a9c9-4f5309ea5251" providerId="ADAL" clId="{8770386D-8856-2D4C-A380-47D74F9CA6E3}" dt="2020-06-10T22:58:01.443" v="4320" actId="2696"/>
        <pc:sldMkLst>
          <pc:docMk/>
          <pc:sldMk cId="454048832" sldId="283"/>
        </pc:sldMkLst>
      </pc:sldChg>
      <pc:sldChg chg="del">
        <pc:chgData name="Tarun Kalluri" userId="4d671ed9-7007-420d-a9c9-4f5309ea5251" providerId="ADAL" clId="{8770386D-8856-2D4C-A380-47D74F9CA6E3}" dt="2020-06-10T22:58:00.353" v="4319" actId="2696"/>
        <pc:sldMkLst>
          <pc:docMk/>
          <pc:sldMk cId="887081127" sldId="284"/>
        </pc:sldMkLst>
      </pc:sldChg>
      <pc:sldChg chg="del">
        <pc:chgData name="Tarun Kalluri" userId="4d671ed9-7007-420d-a9c9-4f5309ea5251" providerId="ADAL" clId="{8770386D-8856-2D4C-A380-47D74F9CA6E3}" dt="2020-06-10T22:58:02.447" v="4321" actId="2696"/>
        <pc:sldMkLst>
          <pc:docMk/>
          <pc:sldMk cId="3531038718" sldId="286"/>
        </pc:sldMkLst>
      </pc:sldChg>
      <pc:sldChg chg="del">
        <pc:chgData name="Tarun Kalluri" userId="4d671ed9-7007-420d-a9c9-4f5309ea5251" providerId="ADAL" clId="{8770386D-8856-2D4C-A380-47D74F9CA6E3}" dt="2020-06-10T22:58:03.662" v="4322" actId="2696"/>
        <pc:sldMkLst>
          <pc:docMk/>
          <pc:sldMk cId="2832840163" sldId="287"/>
        </pc:sldMkLst>
      </pc:sldChg>
      <pc:sldChg chg="delSp modSp ord">
        <pc:chgData name="Tarun Kalluri" userId="4d671ed9-7007-420d-a9c9-4f5309ea5251" providerId="ADAL" clId="{8770386D-8856-2D4C-A380-47D74F9CA6E3}" dt="2020-06-11T17:58:09.340" v="17303" actId="1076"/>
        <pc:sldMkLst>
          <pc:docMk/>
          <pc:sldMk cId="1438280170" sldId="288"/>
        </pc:sldMkLst>
        <pc:spChg chg="mod">
          <ac:chgData name="Tarun Kalluri" userId="4d671ed9-7007-420d-a9c9-4f5309ea5251" providerId="ADAL" clId="{8770386D-8856-2D4C-A380-47D74F9CA6E3}" dt="2020-06-11T17:57:46.305" v="17253" actId="113"/>
          <ac:spMkLst>
            <pc:docMk/>
            <pc:sldMk cId="1438280170" sldId="288"/>
            <ac:spMk id="8" creationId="{FC4FF6E1-EDE1-CE4D-BB08-A87E6D05C26A}"/>
          </ac:spMkLst>
        </pc:spChg>
        <pc:spChg chg="del">
          <ac:chgData name="Tarun Kalluri" userId="4d671ed9-7007-420d-a9c9-4f5309ea5251" providerId="ADAL" clId="{8770386D-8856-2D4C-A380-47D74F9CA6E3}" dt="2020-06-11T17:58:06.391" v="17301" actId="478"/>
          <ac:spMkLst>
            <pc:docMk/>
            <pc:sldMk cId="1438280170" sldId="288"/>
            <ac:spMk id="10" creationId="{28AFBC7C-DD23-944A-8DD8-FA79466BD03C}"/>
          </ac:spMkLst>
        </pc:spChg>
        <pc:spChg chg="del">
          <ac:chgData name="Tarun Kalluri" userId="4d671ed9-7007-420d-a9c9-4f5309ea5251" providerId="ADAL" clId="{8770386D-8856-2D4C-A380-47D74F9CA6E3}" dt="2020-06-11T17:58:03.127" v="17300" actId="478"/>
          <ac:spMkLst>
            <pc:docMk/>
            <pc:sldMk cId="1438280170" sldId="288"/>
            <ac:spMk id="11" creationId="{FE7A560D-A62F-E44E-AE40-7FB4964951E6}"/>
          </ac:spMkLst>
        </pc:spChg>
        <pc:spChg chg="mod">
          <ac:chgData name="Tarun Kalluri" userId="4d671ed9-7007-420d-a9c9-4f5309ea5251" providerId="ADAL" clId="{8770386D-8856-2D4C-A380-47D74F9CA6E3}" dt="2020-06-11T17:58:00.568" v="17299" actId="20577"/>
          <ac:spMkLst>
            <pc:docMk/>
            <pc:sldMk cId="1438280170" sldId="288"/>
            <ac:spMk id="15" creationId="{577133F9-9A1D-C749-8713-669BEB0AD3F2}"/>
          </ac:spMkLst>
        </pc:spChg>
        <pc:picChg chg="mod">
          <ac:chgData name="Tarun Kalluri" userId="4d671ed9-7007-420d-a9c9-4f5309ea5251" providerId="ADAL" clId="{8770386D-8856-2D4C-A380-47D74F9CA6E3}" dt="2020-06-11T17:58:09.340" v="17303" actId="1076"/>
          <ac:picMkLst>
            <pc:docMk/>
            <pc:sldMk cId="1438280170" sldId="288"/>
            <ac:picMk id="14" creationId="{632F0555-2564-B343-A862-4E46D8969320}"/>
          </ac:picMkLst>
        </pc:picChg>
      </pc:sldChg>
      <pc:sldChg chg="del">
        <pc:chgData name="Tarun Kalluri" userId="4d671ed9-7007-420d-a9c9-4f5309ea5251" providerId="ADAL" clId="{8770386D-8856-2D4C-A380-47D74F9CA6E3}" dt="2020-06-10T22:58:16.891" v="4325" actId="2696"/>
        <pc:sldMkLst>
          <pc:docMk/>
          <pc:sldMk cId="1044724502" sldId="289"/>
        </pc:sldMkLst>
      </pc:sldChg>
      <pc:sldChg chg="del">
        <pc:chgData name="Tarun Kalluri" userId="4d671ed9-7007-420d-a9c9-4f5309ea5251" providerId="ADAL" clId="{8770386D-8856-2D4C-A380-47D74F9CA6E3}" dt="2020-06-10T22:58:21.846" v="4328" actId="2696"/>
        <pc:sldMkLst>
          <pc:docMk/>
          <pc:sldMk cId="1082317710" sldId="290"/>
        </pc:sldMkLst>
      </pc:sldChg>
      <pc:sldChg chg="del">
        <pc:chgData name="Tarun Kalluri" userId="4d671ed9-7007-420d-a9c9-4f5309ea5251" providerId="ADAL" clId="{8770386D-8856-2D4C-A380-47D74F9CA6E3}" dt="2020-06-10T22:58:05.475" v="4323" actId="2696"/>
        <pc:sldMkLst>
          <pc:docMk/>
          <pc:sldMk cId="3068750644" sldId="291"/>
        </pc:sldMkLst>
      </pc:sldChg>
      <pc:sldChg chg="del">
        <pc:chgData name="Tarun Kalluri" userId="4d671ed9-7007-420d-a9c9-4f5309ea5251" providerId="ADAL" clId="{8770386D-8856-2D4C-A380-47D74F9CA6E3}" dt="2020-06-10T22:58:11.571" v="4324" actId="2696"/>
        <pc:sldMkLst>
          <pc:docMk/>
          <pc:sldMk cId="2447570252" sldId="292"/>
        </pc:sldMkLst>
      </pc:sldChg>
      <pc:sldChg chg="add del modTransition">
        <pc:chgData name="Tarun Kalluri" userId="4d671ed9-7007-420d-a9c9-4f5309ea5251" providerId="ADAL" clId="{8770386D-8856-2D4C-A380-47D74F9CA6E3}" dt="2020-06-11T06:27:40.770" v="8399"/>
        <pc:sldMkLst>
          <pc:docMk/>
          <pc:sldMk cId="3731336254" sldId="293"/>
        </pc:sldMkLst>
      </pc:sldChg>
      <pc:sldChg chg="modTransition">
        <pc:chgData name="Tarun Kalluri" userId="4d671ed9-7007-420d-a9c9-4f5309ea5251" providerId="ADAL" clId="{8770386D-8856-2D4C-A380-47D74F9CA6E3}" dt="2020-06-11T06:27:37.904" v="8398"/>
        <pc:sldMkLst>
          <pc:docMk/>
          <pc:sldMk cId="3663284466" sldId="294"/>
        </pc:sldMkLst>
      </pc:sldChg>
      <pc:sldChg chg="del">
        <pc:chgData name="Tarun Kalluri" userId="4d671ed9-7007-420d-a9c9-4f5309ea5251" providerId="ADAL" clId="{8770386D-8856-2D4C-A380-47D74F9CA6E3}" dt="2020-06-10T22:58:23.922" v="4329" actId="2696"/>
        <pc:sldMkLst>
          <pc:docMk/>
          <pc:sldMk cId="2920848941" sldId="295"/>
        </pc:sldMkLst>
      </pc:sldChg>
      <pc:sldChg chg="del">
        <pc:chgData name="Tarun Kalluri" userId="4d671ed9-7007-420d-a9c9-4f5309ea5251" providerId="ADAL" clId="{8770386D-8856-2D4C-A380-47D74F9CA6E3}" dt="2020-06-10T22:58:41.104" v="4330" actId="2696"/>
        <pc:sldMkLst>
          <pc:docMk/>
          <pc:sldMk cId="838203693" sldId="296"/>
        </pc:sldMkLst>
      </pc:sldChg>
      <pc:sldChg chg="modTransition">
        <pc:chgData name="Tarun Kalluri" userId="4d671ed9-7007-420d-a9c9-4f5309ea5251" providerId="ADAL" clId="{8770386D-8856-2D4C-A380-47D74F9CA6E3}" dt="2020-06-11T08:03:07.378" v="9421"/>
        <pc:sldMkLst>
          <pc:docMk/>
          <pc:sldMk cId="3105951140" sldId="297"/>
        </pc:sldMkLst>
      </pc:sldChg>
      <pc:sldChg chg="delSp modSp del modNotesTx">
        <pc:chgData name="Tarun Kalluri" userId="4d671ed9-7007-420d-a9c9-4f5309ea5251" providerId="ADAL" clId="{8770386D-8856-2D4C-A380-47D74F9CA6E3}" dt="2020-06-11T08:14:21.917" v="9688" actId="2696"/>
        <pc:sldMkLst>
          <pc:docMk/>
          <pc:sldMk cId="3076667397" sldId="299"/>
        </pc:sldMkLst>
        <pc:spChg chg="del">
          <ac:chgData name="Tarun Kalluri" userId="4d671ed9-7007-420d-a9c9-4f5309ea5251" providerId="ADAL" clId="{8770386D-8856-2D4C-A380-47D74F9CA6E3}" dt="2020-06-10T22:38:16.387" v="3656" actId="478"/>
          <ac:spMkLst>
            <pc:docMk/>
            <pc:sldMk cId="3076667397" sldId="299"/>
            <ac:spMk id="8" creationId="{ACD3CF74-75A9-3444-8AAA-5902F9F612FB}"/>
          </ac:spMkLst>
        </pc:spChg>
        <pc:spChg chg="del">
          <ac:chgData name="Tarun Kalluri" userId="4d671ed9-7007-420d-a9c9-4f5309ea5251" providerId="ADAL" clId="{8770386D-8856-2D4C-A380-47D74F9CA6E3}" dt="2020-06-11T08:02:54.488" v="9417"/>
          <ac:spMkLst>
            <pc:docMk/>
            <pc:sldMk cId="3076667397" sldId="299"/>
            <ac:spMk id="15" creationId="{577133F9-9A1D-C749-8713-669BEB0AD3F2}"/>
          </ac:spMkLst>
        </pc:spChg>
        <pc:spChg chg="del">
          <ac:chgData name="Tarun Kalluri" userId="4d671ed9-7007-420d-a9c9-4f5309ea5251" providerId="ADAL" clId="{8770386D-8856-2D4C-A380-47D74F9CA6E3}" dt="2020-06-10T22:38:16.387" v="3656" actId="478"/>
          <ac:spMkLst>
            <pc:docMk/>
            <pc:sldMk cId="3076667397" sldId="299"/>
            <ac:spMk id="29" creationId="{7FD9AA0B-D58F-1244-A063-D7CCF5900B16}"/>
          </ac:spMkLst>
        </pc:spChg>
        <pc:spChg chg="del">
          <ac:chgData name="Tarun Kalluri" userId="4d671ed9-7007-420d-a9c9-4f5309ea5251" providerId="ADAL" clId="{8770386D-8856-2D4C-A380-47D74F9CA6E3}" dt="2020-06-10T22:38:16.387" v="3656" actId="478"/>
          <ac:spMkLst>
            <pc:docMk/>
            <pc:sldMk cId="3076667397" sldId="299"/>
            <ac:spMk id="30" creationId="{4C901D43-6425-3A4A-B5CB-729EB1AAF903}"/>
          </ac:spMkLst>
        </pc:spChg>
        <pc:picChg chg="del">
          <ac:chgData name="Tarun Kalluri" userId="4d671ed9-7007-420d-a9c9-4f5309ea5251" providerId="ADAL" clId="{8770386D-8856-2D4C-A380-47D74F9CA6E3}" dt="2020-06-10T22:38:12.114" v="3655" actId="478"/>
          <ac:picMkLst>
            <pc:docMk/>
            <pc:sldMk cId="3076667397" sldId="299"/>
            <ac:picMk id="3" creationId="{9EBB6A37-A606-B04A-BAA9-1BA92EA67AE1}"/>
          </ac:picMkLst>
        </pc:picChg>
        <pc:picChg chg="del mod modCrop">
          <ac:chgData name="Tarun Kalluri" userId="4d671ed9-7007-420d-a9c9-4f5309ea5251" providerId="ADAL" clId="{8770386D-8856-2D4C-A380-47D74F9CA6E3}" dt="2020-06-11T08:02:44.151" v="9414"/>
          <ac:picMkLst>
            <pc:docMk/>
            <pc:sldMk cId="3076667397" sldId="299"/>
            <ac:picMk id="31" creationId="{3540A049-7079-7A4C-B740-8CD86EA7C3F7}"/>
          </ac:picMkLst>
        </pc:picChg>
      </pc:sldChg>
      <pc:sldChg chg="del">
        <pc:chgData name="Tarun Kalluri" userId="4d671ed9-7007-420d-a9c9-4f5309ea5251" providerId="ADAL" clId="{8770386D-8856-2D4C-A380-47D74F9CA6E3}" dt="2020-06-10T22:37:57.512" v="3652" actId="2696"/>
        <pc:sldMkLst>
          <pc:docMk/>
          <pc:sldMk cId="4117396414" sldId="300"/>
        </pc:sldMkLst>
      </pc:sldChg>
      <pc:sldChg chg="add del">
        <pc:chgData name="Tarun Kalluri" userId="4d671ed9-7007-420d-a9c9-4f5309ea5251" providerId="ADAL" clId="{8770386D-8856-2D4C-A380-47D74F9CA6E3}" dt="2020-06-10T22:38:07.739" v="3654" actId="2696"/>
        <pc:sldMkLst>
          <pc:docMk/>
          <pc:sldMk cId="2827131399" sldId="301"/>
        </pc:sldMkLst>
      </pc:sldChg>
      <pc:sldChg chg="modSp add del modTransition modNotesTx">
        <pc:chgData name="Tarun Kalluri" userId="4d671ed9-7007-420d-a9c9-4f5309ea5251" providerId="ADAL" clId="{8770386D-8856-2D4C-A380-47D74F9CA6E3}" dt="2020-06-11T17:26:54.427" v="17153"/>
        <pc:sldMkLst>
          <pc:docMk/>
          <pc:sldMk cId="2560832806" sldId="302"/>
        </pc:sldMkLst>
        <pc:spChg chg="mod">
          <ac:chgData name="Tarun Kalluri" userId="4d671ed9-7007-420d-a9c9-4f5309ea5251" providerId="ADAL" clId="{8770386D-8856-2D4C-A380-47D74F9CA6E3}" dt="2020-06-10T23:41:35.878" v="5523" actId="207"/>
          <ac:spMkLst>
            <pc:docMk/>
            <pc:sldMk cId="2560832806" sldId="302"/>
            <ac:spMk id="15" creationId="{577133F9-9A1D-C749-8713-669BEB0AD3F2}"/>
          </ac:spMkLst>
        </pc:spChg>
      </pc:sldChg>
      <pc:sldChg chg="modSp del modNotesTx">
        <pc:chgData name="Tarun Kalluri" userId="4d671ed9-7007-420d-a9c9-4f5309ea5251" providerId="ADAL" clId="{8770386D-8856-2D4C-A380-47D74F9CA6E3}" dt="2020-06-11T15:44:11.336" v="16573" actId="2696"/>
        <pc:sldMkLst>
          <pc:docMk/>
          <pc:sldMk cId="1376994966" sldId="303"/>
        </pc:sldMkLst>
        <pc:spChg chg="mod">
          <ac:chgData name="Tarun Kalluri" userId="4d671ed9-7007-420d-a9c9-4f5309ea5251" providerId="ADAL" clId="{8770386D-8856-2D4C-A380-47D74F9CA6E3}" dt="2020-06-10T23:41:41.149" v="5524" actId="207"/>
          <ac:spMkLst>
            <pc:docMk/>
            <pc:sldMk cId="1376994966" sldId="303"/>
            <ac:spMk id="15" creationId="{577133F9-9A1D-C749-8713-669BEB0AD3F2}"/>
          </ac:spMkLst>
        </pc:spChg>
      </pc:sldChg>
      <pc:sldChg chg="del">
        <pc:chgData name="Tarun Kalluri" userId="4d671ed9-7007-420d-a9c9-4f5309ea5251" providerId="ADAL" clId="{8770386D-8856-2D4C-A380-47D74F9CA6E3}" dt="2020-06-10T22:38:06.369" v="3653" actId="2696"/>
        <pc:sldMkLst>
          <pc:docMk/>
          <pc:sldMk cId="3285000309" sldId="304"/>
        </pc:sldMkLst>
      </pc:sldChg>
      <pc:sldChg chg="del">
        <pc:chgData name="Tarun Kalluri" userId="4d671ed9-7007-420d-a9c9-4f5309ea5251" providerId="ADAL" clId="{8770386D-8856-2D4C-A380-47D74F9CA6E3}" dt="2020-06-10T22:37:36.223" v="3647" actId="2696"/>
        <pc:sldMkLst>
          <pc:docMk/>
          <pc:sldMk cId="1287573870" sldId="305"/>
        </pc:sldMkLst>
      </pc:sldChg>
      <pc:sldChg chg="del">
        <pc:chgData name="Tarun Kalluri" userId="4d671ed9-7007-420d-a9c9-4f5309ea5251" providerId="ADAL" clId="{8770386D-8856-2D4C-A380-47D74F9CA6E3}" dt="2020-06-10T22:37:35.413" v="3646" actId="2696"/>
        <pc:sldMkLst>
          <pc:docMk/>
          <pc:sldMk cId="4262239737" sldId="306"/>
        </pc:sldMkLst>
      </pc:sldChg>
      <pc:sldChg chg="addSp delSp modSp new ord modTransition modNotesTx">
        <pc:chgData name="Tarun Kalluri" userId="4d671ed9-7007-420d-a9c9-4f5309ea5251" providerId="ADAL" clId="{8770386D-8856-2D4C-A380-47D74F9CA6E3}" dt="2020-06-11T18:13:06.414" v="17354"/>
        <pc:sldMkLst>
          <pc:docMk/>
          <pc:sldMk cId="359453432" sldId="307"/>
        </pc:sldMkLst>
        <pc:spChg chg="del">
          <ac:chgData name="Tarun Kalluri" userId="4d671ed9-7007-420d-a9c9-4f5309ea5251" providerId="ADAL" clId="{8770386D-8856-2D4C-A380-47D74F9CA6E3}" dt="2020-06-10T16:05:54.949" v="52" actId="478"/>
          <ac:spMkLst>
            <pc:docMk/>
            <pc:sldMk cId="359453432" sldId="307"/>
            <ac:spMk id="2" creationId="{C7D36B0C-B918-E244-AFC6-6D1CF7854E32}"/>
          </ac:spMkLst>
        </pc:spChg>
        <pc:spChg chg="del">
          <ac:chgData name="Tarun Kalluri" userId="4d671ed9-7007-420d-a9c9-4f5309ea5251" providerId="ADAL" clId="{8770386D-8856-2D4C-A380-47D74F9CA6E3}" dt="2020-06-10T16:05:56.917" v="53" actId="478"/>
          <ac:spMkLst>
            <pc:docMk/>
            <pc:sldMk cId="359453432" sldId="307"/>
            <ac:spMk id="3" creationId="{7C685CFB-C4DA-0D4F-8AF0-9CD8DD0250FA}"/>
          </ac:spMkLst>
        </pc:spChg>
        <pc:spChg chg="add mod">
          <ac:chgData name="Tarun Kalluri" userId="4d671ed9-7007-420d-a9c9-4f5309ea5251" providerId="ADAL" clId="{8770386D-8856-2D4C-A380-47D74F9CA6E3}" dt="2020-06-11T17:28:14.846" v="17157" actId="27636"/>
          <ac:spMkLst>
            <pc:docMk/>
            <pc:sldMk cId="359453432" sldId="307"/>
            <ac:spMk id="5" creationId="{16339755-8DB2-FD4C-94DF-362ED278B7A4}"/>
          </ac:spMkLst>
        </pc:spChg>
        <pc:spChg chg="add mod">
          <ac:chgData name="Tarun Kalluri" userId="4d671ed9-7007-420d-a9c9-4f5309ea5251" providerId="ADAL" clId="{8770386D-8856-2D4C-A380-47D74F9CA6E3}" dt="2020-06-10T16:10:41.551" v="191" actId="255"/>
          <ac:spMkLst>
            <pc:docMk/>
            <pc:sldMk cId="359453432" sldId="307"/>
            <ac:spMk id="6" creationId="{7A1754B4-71A5-0247-B4A0-B9F57980F5A3}"/>
          </ac:spMkLst>
        </pc:spChg>
        <pc:spChg chg="add del mod">
          <ac:chgData name="Tarun Kalluri" userId="4d671ed9-7007-420d-a9c9-4f5309ea5251" providerId="ADAL" clId="{8770386D-8856-2D4C-A380-47D74F9CA6E3}" dt="2020-06-10T16:11:01.887" v="196" actId="478"/>
          <ac:spMkLst>
            <pc:docMk/>
            <pc:sldMk cId="359453432" sldId="307"/>
            <ac:spMk id="7" creationId="{CA435DF1-BF19-734F-A9B2-559A6FA212A4}"/>
          </ac:spMkLst>
        </pc:spChg>
        <pc:spChg chg="add del mod">
          <ac:chgData name="Tarun Kalluri" userId="4d671ed9-7007-420d-a9c9-4f5309ea5251" providerId="ADAL" clId="{8770386D-8856-2D4C-A380-47D74F9CA6E3}" dt="2020-06-10T16:11:03.967" v="197" actId="478"/>
          <ac:spMkLst>
            <pc:docMk/>
            <pc:sldMk cId="359453432" sldId="307"/>
            <ac:spMk id="9" creationId="{3CB37AAF-6412-F847-949E-2416CCB973F4}"/>
          </ac:spMkLst>
        </pc:spChg>
        <pc:picChg chg="add mod">
          <ac:chgData name="Tarun Kalluri" userId="4d671ed9-7007-420d-a9c9-4f5309ea5251" providerId="ADAL" clId="{8770386D-8856-2D4C-A380-47D74F9CA6E3}" dt="2020-06-10T16:11:06.888" v="198" actId="14100"/>
          <ac:picMkLst>
            <pc:docMk/>
            <pc:sldMk cId="359453432" sldId="307"/>
            <ac:picMk id="4" creationId="{471A01C9-A046-2644-AED7-E1CC9640AA85}"/>
          </ac:picMkLst>
        </pc:picChg>
      </pc:sldChg>
      <pc:sldChg chg="add del">
        <pc:chgData name="Tarun Kalluri" userId="4d671ed9-7007-420d-a9c9-4f5309ea5251" providerId="ADAL" clId="{8770386D-8856-2D4C-A380-47D74F9CA6E3}" dt="2020-06-10T16:05:37.021" v="47" actId="2696"/>
        <pc:sldMkLst>
          <pc:docMk/>
          <pc:sldMk cId="1133327605" sldId="307"/>
        </pc:sldMkLst>
      </pc:sldChg>
      <pc:sldChg chg="addSp delSp modSp new modNotesTx">
        <pc:chgData name="Tarun Kalluri" userId="4d671ed9-7007-420d-a9c9-4f5309ea5251" providerId="ADAL" clId="{8770386D-8856-2D4C-A380-47D74F9CA6E3}" dt="2020-06-11T18:39:17.039" v="17371" actId="20577"/>
        <pc:sldMkLst>
          <pc:docMk/>
          <pc:sldMk cId="1664596145" sldId="308"/>
        </pc:sldMkLst>
        <pc:spChg chg="add mod">
          <ac:chgData name="Tarun Kalluri" userId="4d671ed9-7007-420d-a9c9-4f5309ea5251" providerId="ADAL" clId="{8770386D-8856-2D4C-A380-47D74F9CA6E3}" dt="2020-06-11T08:26:25.836" v="9949" actId="20577"/>
          <ac:spMkLst>
            <pc:docMk/>
            <pc:sldMk cId="1664596145" sldId="308"/>
            <ac:spMk id="2" creationId="{1EF0B051-ECBC-954D-910A-4D18C157B72D}"/>
          </ac:spMkLst>
        </pc:spChg>
        <pc:spChg chg="del mod">
          <ac:chgData name="Tarun Kalluri" userId="4d671ed9-7007-420d-a9c9-4f5309ea5251" providerId="ADAL" clId="{8770386D-8856-2D4C-A380-47D74F9CA6E3}" dt="2020-06-10T16:07:16.162" v="131" actId="478"/>
          <ac:spMkLst>
            <pc:docMk/>
            <pc:sldMk cId="1664596145" sldId="308"/>
            <ac:spMk id="2" creationId="{89121CFE-1C7F-FD4E-9E8A-5FD66060446D}"/>
          </ac:spMkLst>
        </pc:spChg>
        <pc:spChg chg="del">
          <ac:chgData name="Tarun Kalluri" userId="4d671ed9-7007-420d-a9c9-4f5309ea5251" providerId="ADAL" clId="{8770386D-8856-2D4C-A380-47D74F9CA6E3}" dt="2020-06-10T16:06:52.568" v="121" actId="478"/>
          <ac:spMkLst>
            <pc:docMk/>
            <pc:sldMk cId="1664596145" sldId="308"/>
            <ac:spMk id="3" creationId="{56261130-8A17-9040-B337-2472DA94C7CB}"/>
          </ac:spMkLst>
        </pc:spChg>
        <pc:spChg chg="add del mod">
          <ac:chgData name="Tarun Kalluri" userId="4d671ed9-7007-420d-a9c9-4f5309ea5251" providerId="ADAL" clId="{8770386D-8856-2D4C-A380-47D74F9CA6E3}" dt="2020-06-11T04:11:35.655" v="6138" actId="478"/>
          <ac:spMkLst>
            <pc:docMk/>
            <pc:sldMk cId="1664596145" sldId="308"/>
            <ac:spMk id="4" creationId="{95D87973-AE2E-5740-AD7C-92603A056A65}"/>
          </ac:spMkLst>
        </pc:spChg>
        <pc:spChg chg="add mod">
          <ac:chgData name="Tarun Kalluri" userId="4d671ed9-7007-420d-a9c9-4f5309ea5251" providerId="ADAL" clId="{8770386D-8856-2D4C-A380-47D74F9CA6E3}" dt="2020-06-10T16:07:28.924" v="152" actId="20577"/>
          <ac:spMkLst>
            <pc:docMk/>
            <pc:sldMk cId="1664596145" sldId="308"/>
            <ac:spMk id="5" creationId="{840E2FA9-06D6-944D-B05C-1147B605E92B}"/>
          </ac:spMkLst>
        </pc:spChg>
        <pc:spChg chg="add mod">
          <ac:chgData name="Tarun Kalluri" userId="4d671ed9-7007-420d-a9c9-4f5309ea5251" providerId="ADAL" clId="{8770386D-8856-2D4C-A380-47D74F9CA6E3}" dt="2020-06-11T18:39:17.039" v="17371" actId="20577"/>
          <ac:spMkLst>
            <pc:docMk/>
            <pc:sldMk cId="1664596145" sldId="308"/>
            <ac:spMk id="6" creationId="{AA5B2757-9B22-1E44-8BB5-3A74F0EEA569}"/>
          </ac:spMkLst>
        </pc:spChg>
        <pc:spChg chg="add del mod">
          <ac:chgData name="Tarun Kalluri" userId="4d671ed9-7007-420d-a9c9-4f5309ea5251" providerId="ADAL" clId="{8770386D-8856-2D4C-A380-47D74F9CA6E3}" dt="2020-06-10T16:07:18.584" v="132" actId="478"/>
          <ac:spMkLst>
            <pc:docMk/>
            <pc:sldMk cId="1664596145" sldId="308"/>
            <ac:spMk id="7" creationId="{039A4941-BCB1-4F42-B46C-847323207150}"/>
          </ac:spMkLst>
        </pc:spChg>
        <pc:spChg chg="add del mod">
          <ac:chgData name="Tarun Kalluri" userId="4d671ed9-7007-420d-a9c9-4f5309ea5251" providerId="ADAL" clId="{8770386D-8856-2D4C-A380-47D74F9CA6E3}" dt="2020-06-11T18:38:35.553" v="17357" actId="478"/>
          <ac:spMkLst>
            <pc:docMk/>
            <pc:sldMk cId="1664596145" sldId="308"/>
            <ac:spMk id="7" creationId="{3A4B5B77-98C7-514F-80B3-8A89D76EFF32}"/>
          </ac:spMkLst>
        </pc:spChg>
      </pc:sldChg>
      <pc:sldChg chg="addSp delSp modSp add modTransition modNotesTx">
        <pc:chgData name="Tarun Kalluri" userId="4d671ed9-7007-420d-a9c9-4f5309ea5251" providerId="ADAL" clId="{8770386D-8856-2D4C-A380-47D74F9CA6E3}" dt="2020-06-11T18:40:16.839" v="17372"/>
        <pc:sldMkLst>
          <pc:docMk/>
          <pc:sldMk cId="1458495980" sldId="309"/>
        </pc:sldMkLst>
        <pc:spChg chg="add mod">
          <ac:chgData name="Tarun Kalluri" userId="4d671ed9-7007-420d-a9c9-4f5309ea5251" providerId="ADAL" clId="{8770386D-8856-2D4C-A380-47D74F9CA6E3}" dt="2020-06-10T16:16:20.043" v="298" actId="1076"/>
          <ac:spMkLst>
            <pc:docMk/>
            <pc:sldMk cId="1458495980" sldId="309"/>
            <ac:spMk id="3" creationId="{B11DBA2B-5B21-8847-BDAD-34607CAC8356}"/>
          </ac:spMkLst>
        </pc:spChg>
        <pc:spChg chg="mod">
          <ac:chgData name="Tarun Kalluri" userId="4d671ed9-7007-420d-a9c9-4f5309ea5251" providerId="ADAL" clId="{8770386D-8856-2D4C-A380-47D74F9CA6E3}" dt="2020-06-11T08:38:18.412" v="10498" actId="20577"/>
          <ac:spMkLst>
            <pc:docMk/>
            <pc:sldMk cId="1458495980" sldId="309"/>
            <ac:spMk id="5" creationId="{16339755-8DB2-FD4C-94DF-362ED278B7A4}"/>
          </ac:spMkLst>
        </pc:spChg>
        <pc:spChg chg="del">
          <ac:chgData name="Tarun Kalluri" userId="4d671ed9-7007-420d-a9c9-4f5309ea5251" providerId="ADAL" clId="{8770386D-8856-2D4C-A380-47D74F9CA6E3}" dt="2020-06-10T16:23:13.320" v="396" actId="478"/>
          <ac:spMkLst>
            <pc:docMk/>
            <pc:sldMk cId="1458495980" sldId="309"/>
            <ac:spMk id="6" creationId="{7A1754B4-71A5-0247-B4A0-B9F57980F5A3}"/>
          </ac:spMkLst>
        </pc:spChg>
        <pc:spChg chg="add mod">
          <ac:chgData name="Tarun Kalluri" userId="4d671ed9-7007-420d-a9c9-4f5309ea5251" providerId="ADAL" clId="{8770386D-8856-2D4C-A380-47D74F9CA6E3}" dt="2020-06-10T16:16:25.637" v="300" actId="1076"/>
          <ac:spMkLst>
            <pc:docMk/>
            <pc:sldMk cId="1458495980" sldId="309"/>
            <ac:spMk id="9" creationId="{B1B489FA-EF64-704A-9116-F7A3748964E3}"/>
          </ac:spMkLst>
        </pc:spChg>
        <pc:spChg chg="add del mod">
          <ac:chgData name="Tarun Kalluri" userId="4d671ed9-7007-420d-a9c9-4f5309ea5251" providerId="ADAL" clId="{8770386D-8856-2D4C-A380-47D74F9CA6E3}" dt="2020-06-10T16:19:32.805" v="347" actId="478"/>
          <ac:spMkLst>
            <pc:docMk/>
            <pc:sldMk cId="1458495980" sldId="309"/>
            <ac:spMk id="11" creationId="{3DCAFBAC-4E75-F54B-89C6-F8C4264BC1B2}"/>
          </ac:spMkLst>
        </pc:spChg>
        <pc:spChg chg="add mod">
          <ac:chgData name="Tarun Kalluri" userId="4d671ed9-7007-420d-a9c9-4f5309ea5251" providerId="ADAL" clId="{8770386D-8856-2D4C-A380-47D74F9CA6E3}" dt="2020-06-11T00:30:41.883" v="5527" actId="207"/>
          <ac:spMkLst>
            <pc:docMk/>
            <pc:sldMk cId="1458495980" sldId="309"/>
            <ac:spMk id="12" creationId="{48DD303B-F634-194C-961E-099BC692D8B6}"/>
          </ac:spMkLst>
        </pc:spChg>
        <pc:spChg chg="add mod">
          <ac:chgData name="Tarun Kalluri" userId="4d671ed9-7007-420d-a9c9-4f5309ea5251" providerId="ADAL" clId="{8770386D-8856-2D4C-A380-47D74F9CA6E3}" dt="2020-06-11T00:31:08.343" v="5528" actId="114"/>
          <ac:spMkLst>
            <pc:docMk/>
            <pc:sldMk cId="1458495980" sldId="309"/>
            <ac:spMk id="13" creationId="{B953092D-9EB5-CA40-90BE-D521402FD070}"/>
          </ac:spMkLst>
        </pc:spChg>
        <pc:spChg chg="add del mod">
          <ac:chgData name="Tarun Kalluri" userId="4d671ed9-7007-420d-a9c9-4f5309ea5251" providerId="ADAL" clId="{8770386D-8856-2D4C-A380-47D74F9CA6E3}" dt="2020-06-10T16:21:02.407" v="379" actId="478"/>
          <ac:spMkLst>
            <pc:docMk/>
            <pc:sldMk cId="1458495980" sldId="309"/>
            <ac:spMk id="14" creationId="{CC0F6DD3-1A16-BE40-8C57-8C69A0C73B07}"/>
          </ac:spMkLst>
        </pc:spChg>
        <pc:spChg chg="add del mod">
          <ac:chgData name="Tarun Kalluri" userId="4d671ed9-7007-420d-a9c9-4f5309ea5251" providerId="ADAL" clId="{8770386D-8856-2D4C-A380-47D74F9CA6E3}" dt="2020-06-10T16:21:32.862" v="384" actId="478"/>
          <ac:spMkLst>
            <pc:docMk/>
            <pc:sldMk cId="1458495980" sldId="309"/>
            <ac:spMk id="17" creationId="{D3194688-B0FF-984C-90B0-6BC83F3D700B}"/>
          </ac:spMkLst>
        </pc:spChg>
        <pc:spChg chg="add mod">
          <ac:chgData name="Tarun Kalluri" userId="4d671ed9-7007-420d-a9c9-4f5309ea5251" providerId="ADAL" clId="{8770386D-8856-2D4C-A380-47D74F9CA6E3}" dt="2020-06-11T08:43:44.106" v="10849" actId="1076"/>
          <ac:spMkLst>
            <pc:docMk/>
            <pc:sldMk cId="1458495980" sldId="309"/>
            <ac:spMk id="28" creationId="{C84B2D1B-E321-4A4A-875D-D0CE998A778F}"/>
          </ac:spMkLst>
        </pc:spChg>
        <pc:spChg chg="add mod">
          <ac:chgData name="Tarun Kalluri" userId="4d671ed9-7007-420d-a9c9-4f5309ea5251" providerId="ADAL" clId="{8770386D-8856-2D4C-A380-47D74F9CA6E3}" dt="2020-06-10T18:30:30.592" v="523" actId="122"/>
          <ac:spMkLst>
            <pc:docMk/>
            <pc:sldMk cId="1458495980" sldId="309"/>
            <ac:spMk id="36" creationId="{12DFF3CE-B50B-414D-9440-BD67D2D52CFE}"/>
          </ac:spMkLst>
        </pc:spChg>
        <pc:graphicFrameChg chg="add del modGraphic">
          <ac:chgData name="Tarun Kalluri" userId="4d671ed9-7007-420d-a9c9-4f5309ea5251" providerId="ADAL" clId="{8770386D-8856-2D4C-A380-47D74F9CA6E3}" dt="2020-06-10T16:18:17.068" v="302" actId="478"/>
          <ac:graphicFrameMkLst>
            <pc:docMk/>
            <pc:sldMk cId="1458495980" sldId="309"/>
            <ac:graphicFrameMk id="10" creationId="{F90ECB92-7175-5447-81DF-D19824FAD227}"/>
          </ac:graphicFrameMkLst>
        </pc:graphicFrameChg>
        <pc:picChg chg="add mod">
          <ac:chgData name="Tarun Kalluri" userId="4d671ed9-7007-420d-a9c9-4f5309ea5251" providerId="ADAL" clId="{8770386D-8856-2D4C-A380-47D74F9CA6E3}" dt="2020-06-10T16:16:17.036" v="297" actId="1076"/>
          <ac:picMkLst>
            <pc:docMk/>
            <pc:sldMk cId="1458495980" sldId="309"/>
            <ac:picMk id="2" creationId="{8CB6644D-2401-0C4F-877B-55CB9664C828}"/>
          </ac:picMkLst>
        </pc:picChg>
        <pc:picChg chg="del">
          <ac:chgData name="Tarun Kalluri" userId="4d671ed9-7007-420d-a9c9-4f5309ea5251" providerId="ADAL" clId="{8770386D-8856-2D4C-A380-47D74F9CA6E3}" dt="2020-06-10T16:11:26.759" v="200" actId="478"/>
          <ac:picMkLst>
            <pc:docMk/>
            <pc:sldMk cId="1458495980" sldId="309"/>
            <ac:picMk id="4" creationId="{471A01C9-A046-2644-AED7-E1CC9640AA85}"/>
          </ac:picMkLst>
        </pc:picChg>
        <pc:picChg chg="add del mod">
          <ac:chgData name="Tarun Kalluri" userId="4d671ed9-7007-420d-a9c9-4f5309ea5251" providerId="ADAL" clId="{8770386D-8856-2D4C-A380-47D74F9CA6E3}" dt="2020-06-11T08:42:21.405" v="10802" actId="478"/>
          <ac:picMkLst>
            <pc:docMk/>
            <pc:sldMk cId="1458495980" sldId="309"/>
            <ac:picMk id="6" creationId="{A594578D-29C8-6A48-AA50-E08DB6D441F5}"/>
          </ac:picMkLst>
        </pc:picChg>
        <pc:picChg chg="add mod modCrop">
          <ac:chgData name="Tarun Kalluri" userId="4d671ed9-7007-420d-a9c9-4f5309ea5251" providerId="ADAL" clId="{8770386D-8856-2D4C-A380-47D74F9CA6E3}" dt="2020-06-11T08:43:40.379" v="10848" actId="1037"/>
          <ac:picMkLst>
            <pc:docMk/>
            <pc:sldMk cId="1458495980" sldId="309"/>
            <ac:picMk id="7" creationId="{DA7C989F-2A2C-E74F-9BB2-745BFCE18C73}"/>
          </ac:picMkLst>
        </pc:picChg>
        <pc:picChg chg="add mod">
          <ac:chgData name="Tarun Kalluri" userId="4d671ed9-7007-420d-a9c9-4f5309ea5251" providerId="ADAL" clId="{8770386D-8856-2D4C-A380-47D74F9CA6E3}" dt="2020-06-10T16:16:21.619" v="299" actId="1076"/>
          <ac:picMkLst>
            <pc:docMk/>
            <pc:sldMk cId="1458495980" sldId="309"/>
            <ac:picMk id="8" creationId="{3AA0CF8F-B418-234B-9947-F20C6BBDC3D7}"/>
          </ac:picMkLst>
        </pc:picChg>
        <pc:picChg chg="add del mod">
          <ac:chgData name="Tarun Kalluri" userId="4d671ed9-7007-420d-a9c9-4f5309ea5251" providerId="ADAL" clId="{8770386D-8856-2D4C-A380-47D74F9CA6E3}" dt="2020-06-11T08:42:07.611" v="10794" actId="478"/>
          <ac:picMkLst>
            <pc:docMk/>
            <pc:sldMk cId="1458495980" sldId="309"/>
            <ac:picMk id="27" creationId="{ED8134DE-B468-B849-8153-4E42E4D72C28}"/>
          </ac:picMkLst>
        </pc:picChg>
        <pc:picChg chg="add mod">
          <ac:chgData name="Tarun Kalluri" userId="4d671ed9-7007-420d-a9c9-4f5309ea5251" providerId="ADAL" clId="{8770386D-8856-2D4C-A380-47D74F9CA6E3}" dt="2020-06-10T16:30:49.726" v="481" actId="14100"/>
          <ac:picMkLst>
            <pc:docMk/>
            <pc:sldMk cId="1458495980" sldId="309"/>
            <ac:picMk id="33" creationId="{C2D198B7-4868-C646-8892-151F22D7AA05}"/>
          </ac:picMkLst>
        </pc:picChg>
        <pc:cxnChg chg="add del mod">
          <ac:chgData name="Tarun Kalluri" userId="4d671ed9-7007-420d-a9c9-4f5309ea5251" providerId="ADAL" clId="{8770386D-8856-2D4C-A380-47D74F9CA6E3}" dt="2020-06-10T16:21:21.222" v="382" actId="478"/>
          <ac:cxnSpMkLst>
            <pc:docMk/>
            <pc:sldMk cId="1458495980" sldId="309"/>
            <ac:cxnSpMk id="16" creationId="{FF68DB06-8390-C44F-8CEB-05779BE801A7}"/>
          </ac:cxnSpMkLst>
        </pc:cxnChg>
        <pc:cxnChg chg="add mod">
          <ac:chgData name="Tarun Kalluri" userId="4d671ed9-7007-420d-a9c9-4f5309ea5251" providerId="ADAL" clId="{8770386D-8856-2D4C-A380-47D74F9CA6E3}" dt="2020-06-10T16:22:55.951" v="391" actId="14100"/>
          <ac:cxnSpMkLst>
            <pc:docMk/>
            <pc:sldMk cId="1458495980" sldId="309"/>
            <ac:cxnSpMk id="19" creationId="{8993EAD8-05E5-AA4D-9F94-ED690F804552}"/>
          </ac:cxnSpMkLst>
        </pc:cxnChg>
        <pc:cxnChg chg="add mod">
          <ac:chgData name="Tarun Kalluri" userId="4d671ed9-7007-420d-a9c9-4f5309ea5251" providerId="ADAL" clId="{8770386D-8856-2D4C-A380-47D74F9CA6E3}" dt="2020-06-10T16:23:04.758" v="395" actId="14100"/>
          <ac:cxnSpMkLst>
            <pc:docMk/>
            <pc:sldMk cId="1458495980" sldId="309"/>
            <ac:cxnSpMk id="24" creationId="{B97C074A-8E9E-AB40-BE39-C306CB3548A3}"/>
          </ac:cxnSpMkLst>
        </pc:cxnChg>
        <pc:cxnChg chg="add mod">
          <ac:chgData name="Tarun Kalluri" userId="4d671ed9-7007-420d-a9c9-4f5309ea5251" providerId="ADAL" clId="{8770386D-8856-2D4C-A380-47D74F9CA6E3}" dt="2020-06-11T08:42:07.611" v="10794" actId="478"/>
          <ac:cxnSpMkLst>
            <pc:docMk/>
            <pc:sldMk cId="1458495980" sldId="309"/>
            <ac:cxnSpMk id="29" creationId="{AA00BD25-AC86-0149-873C-B0F5C75F8BC7}"/>
          </ac:cxnSpMkLst>
        </pc:cxnChg>
        <pc:cxnChg chg="add mod">
          <ac:chgData name="Tarun Kalluri" userId="4d671ed9-7007-420d-a9c9-4f5309ea5251" providerId="ADAL" clId="{8770386D-8856-2D4C-A380-47D74F9CA6E3}" dt="2020-06-10T16:30:57.577" v="485" actId="14100"/>
          <ac:cxnSpMkLst>
            <pc:docMk/>
            <pc:sldMk cId="1458495980" sldId="309"/>
            <ac:cxnSpMk id="34" creationId="{0A986207-A7F8-7647-9884-DCEAF79DA652}"/>
          </ac:cxnSpMkLst>
        </pc:cxnChg>
      </pc:sldChg>
      <pc:sldChg chg="addSp delSp modSp add modNotesTx">
        <pc:chgData name="Tarun Kalluri" userId="4d671ed9-7007-420d-a9c9-4f5309ea5251" providerId="ADAL" clId="{8770386D-8856-2D4C-A380-47D74F9CA6E3}" dt="2020-06-11T08:58:37.849" v="11493" actId="20577"/>
        <pc:sldMkLst>
          <pc:docMk/>
          <pc:sldMk cId="2158862732" sldId="310"/>
        </pc:sldMkLst>
        <pc:spChg chg="add mod">
          <ac:chgData name="Tarun Kalluri" userId="4d671ed9-7007-420d-a9c9-4f5309ea5251" providerId="ADAL" clId="{8770386D-8856-2D4C-A380-47D74F9CA6E3}" dt="2020-06-11T06:31:14.766" v="8440" actId="1582"/>
          <ac:spMkLst>
            <pc:docMk/>
            <pc:sldMk cId="2158862732" sldId="310"/>
            <ac:spMk id="2" creationId="{C9F7B6F0-13C0-6B44-ADD8-94786378AE86}"/>
          </ac:spMkLst>
        </pc:spChg>
        <pc:spChg chg="del">
          <ac:chgData name="Tarun Kalluri" userId="4d671ed9-7007-420d-a9c9-4f5309ea5251" providerId="ADAL" clId="{8770386D-8856-2D4C-A380-47D74F9CA6E3}" dt="2020-06-10T18:39:31.534" v="622" actId="478"/>
          <ac:spMkLst>
            <pc:docMk/>
            <pc:sldMk cId="2158862732" sldId="310"/>
            <ac:spMk id="3" creationId="{B11DBA2B-5B21-8847-BDAD-34607CAC8356}"/>
          </ac:spMkLst>
        </pc:spChg>
        <pc:spChg chg="mod">
          <ac:chgData name="Tarun Kalluri" userId="4d671ed9-7007-420d-a9c9-4f5309ea5251" providerId="ADAL" clId="{8770386D-8856-2D4C-A380-47D74F9CA6E3}" dt="2020-06-11T08:55:28.816" v="11302" actId="27636"/>
          <ac:spMkLst>
            <pc:docMk/>
            <pc:sldMk cId="2158862732" sldId="310"/>
            <ac:spMk id="5" creationId="{16339755-8DB2-FD4C-94DF-362ED278B7A4}"/>
          </ac:spMkLst>
        </pc:spChg>
        <pc:spChg chg="add del mod">
          <ac:chgData name="Tarun Kalluri" userId="4d671ed9-7007-420d-a9c9-4f5309ea5251" providerId="ADAL" clId="{8770386D-8856-2D4C-A380-47D74F9CA6E3}" dt="2020-06-10T18:44:05.615" v="666" actId="478"/>
          <ac:spMkLst>
            <pc:docMk/>
            <pc:sldMk cId="2158862732" sldId="310"/>
            <ac:spMk id="7" creationId="{34CEA5A3-8B35-FC4C-80CA-CD32EFD94C50}"/>
          </ac:spMkLst>
        </pc:spChg>
        <pc:spChg chg="del">
          <ac:chgData name="Tarun Kalluri" userId="4d671ed9-7007-420d-a9c9-4f5309ea5251" providerId="ADAL" clId="{8770386D-8856-2D4C-A380-47D74F9CA6E3}" dt="2020-06-10T18:39:31.534" v="622" actId="478"/>
          <ac:spMkLst>
            <pc:docMk/>
            <pc:sldMk cId="2158862732" sldId="310"/>
            <ac:spMk id="9" creationId="{B1B489FA-EF64-704A-9116-F7A3748964E3}"/>
          </ac:spMkLst>
        </pc:spChg>
        <pc:spChg chg="del">
          <ac:chgData name="Tarun Kalluri" userId="4d671ed9-7007-420d-a9c9-4f5309ea5251" providerId="ADAL" clId="{8770386D-8856-2D4C-A380-47D74F9CA6E3}" dt="2020-06-10T18:39:31.534" v="622" actId="478"/>
          <ac:spMkLst>
            <pc:docMk/>
            <pc:sldMk cId="2158862732" sldId="310"/>
            <ac:spMk id="12" creationId="{48DD303B-F634-194C-961E-099BC692D8B6}"/>
          </ac:spMkLst>
        </pc:spChg>
        <pc:spChg chg="add del mod">
          <ac:chgData name="Tarun Kalluri" userId="4d671ed9-7007-420d-a9c9-4f5309ea5251" providerId="ADAL" clId="{8770386D-8856-2D4C-A380-47D74F9CA6E3}" dt="2020-06-11T06:30:19.111" v="8403" actId="478"/>
          <ac:spMkLst>
            <pc:docMk/>
            <pc:sldMk cId="2158862732" sldId="310"/>
            <ac:spMk id="13" creationId="{06078E56-5427-9A4B-AC91-7E03C5F907AB}"/>
          </ac:spMkLst>
        </pc:spChg>
        <pc:spChg chg="del">
          <ac:chgData name="Tarun Kalluri" userId="4d671ed9-7007-420d-a9c9-4f5309ea5251" providerId="ADAL" clId="{8770386D-8856-2D4C-A380-47D74F9CA6E3}" dt="2020-06-10T18:39:31.534" v="622" actId="478"/>
          <ac:spMkLst>
            <pc:docMk/>
            <pc:sldMk cId="2158862732" sldId="310"/>
            <ac:spMk id="13" creationId="{B953092D-9EB5-CA40-90BE-D521402FD070}"/>
          </ac:spMkLst>
        </pc:spChg>
        <pc:spChg chg="del">
          <ac:chgData name="Tarun Kalluri" userId="4d671ed9-7007-420d-a9c9-4f5309ea5251" providerId="ADAL" clId="{8770386D-8856-2D4C-A380-47D74F9CA6E3}" dt="2020-06-10T18:39:31.534" v="622" actId="478"/>
          <ac:spMkLst>
            <pc:docMk/>
            <pc:sldMk cId="2158862732" sldId="310"/>
            <ac:spMk id="28" creationId="{C84B2D1B-E321-4A4A-875D-D0CE998A778F}"/>
          </ac:spMkLst>
        </pc:spChg>
        <pc:spChg chg="add mod">
          <ac:chgData name="Tarun Kalluri" userId="4d671ed9-7007-420d-a9c9-4f5309ea5251" providerId="ADAL" clId="{8770386D-8856-2D4C-A380-47D74F9CA6E3}" dt="2020-06-11T04:25:05.331" v="6193" actId="1076"/>
          <ac:spMkLst>
            <pc:docMk/>
            <pc:sldMk cId="2158862732" sldId="310"/>
            <ac:spMk id="30" creationId="{43ECB1E8-68CD-C04A-96E8-0967627D0BD9}"/>
          </ac:spMkLst>
        </pc:spChg>
        <pc:spChg chg="add mod">
          <ac:chgData name="Tarun Kalluri" userId="4d671ed9-7007-420d-a9c9-4f5309ea5251" providerId="ADAL" clId="{8770386D-8856-2D4C-A380-47D74F9CA6E3}" dt="2020-06-10T18:55:07.261" v="848" actId="14100"/>
          <ac:spMkLst>
            <pc:docMk/>
            <pc:sldMk cId="2158862732" sldId="310"/>
            <ac:spMk id="31" creationId="{0CB934CA-7374-6342-9D96-4619B2EC0418}"/>
          </ac:spMkLst>
        </pc:spChg>
        <pc:spChg chg="add mod">
          <ac:chgData name="Tarun Kalluri" userId="4d671ed9-7007-420d-a9c9-4f5309ea5251" providerId="ADAL" clId="{8770386D-8856-2D4C-A380-47D74F9CA6E3}" dt="2020-06-11T04:25:15.780" v="6202" actId="1035"/>
          <ac:spMkLst>
            <pc:docMk/>
            <pc:sldMk cId="2158862732" sldId="310"/>
            <ac:spMk id="32" creationId="{62F0EB73-3846-2348-A8BE-A1DBD84539F9}"/>
          </ac:spMkLst>
        </pc:spChg>
        <pc:spChg chg="add mod">
          <ac:chgData name="Tarun Kalluri" userId="4d671ed9-7007-420d-a9c9-4f5309ea5251" providerId="ADAL" clId="{8770386D-8856-2D4C-A380-47D74F9CA6E3}" dt="2020-06-11T04:24:42.480" v="6188" actId="1076"/>
          <ac:spMkLst>
            <pc:docMk/>
            <pc:sldMk cId="2158862732" sldId="310"/>
            <ac:spMk id="35" creationId="{B386304B-C7C6-BE4B-823D-150990C15ABB}"/>
          </ac:spMkLst>
        </pc:spChg>
        <pc:spChg chg="del">
          <ac:chgData name="Tarun Kalluri" userId="4d671ed9-7007-420d-a9c9-4f5309ea5251" providerId="ADAL" clId="{8770386D-8856-2D4C-A380-47D74F9CA6E3}" dt="2020-06-10T18:39:34.617" v="623" actId="478"/>
          <ac:spMkLst>
            <pc:docMk/>
            <pc:sldMk cId="2158862732" sldId="310"/>
            <ac:spMk id="36" creationId="{12DFF3CE-B50B-414D-9440-BD67D2D52CFE}"/>
          </ac:spMkLst>
        </pc:spChg>
        <pc:spChg chg="add mod">
          <ac:chgData name="Tarun Kalluri" userId="4d671ed9-7007-420d-a9c9-4f5309ea5251" providerId="ADAL" clId="{8770386D-8856-2D4C-A380-47D74F9CA6E3}" dt="2020-06-11T04:24:46.925" v="6189" actId="1076"/>
          <ac:spMkLst>
            <pc:docMk/>
            <pc:sldMk cId="2158862732" sldId="310"/>
            <ac:spMk id="38" creationId="{C3632CDD-81D3-374F-B1DC-87B2BEAE7466}"/>
          </ac:spMkLst>
        </pc:spChg>
        <pc:spChg chg="add mod">
          <ac:chgData name="Tarun Kalluri" userId="4d671ed9-7007-420d-a9c9-4f5309ea5251" providerId="ADAL" clId="{8770386D-8856-2D4C-A380-47D74F9CA6E3}" dt="2020-06-11T06:30:37.576" v="8432" actId="1076"/>
          <ac:spMkLst>
            <pc:docMk/>
            <pc:sldMk cId="2158862732" sldId="310"/>
            <ac:spMk id="39" creationId="{27F99C21-5209-1441-8E68-C92829B10F9F}"/>
          </ac:spMkLst>
        </pc:spChg>
        <pc:picChg chg="del">
          <ac:chgData name="Tarun Kalluri" userId="4d671ed9-7007-420d-a9c9-4f5309ea5251" providerId="ADAL" clId="{8770386D-8856-2D4C-A380-47D74F9CA6E3}" dt="2020-06-10T18:39:31.534" v="622" actId="478"/>
          <ac:picMkLst>
            <pc:docMk/>
            <pc:sldMk cId="2158862732" sldId="310"/>
            <ac:picMk id="2" creationId="{8CB6644D-2401-0C4F-877B-55CB9664C828}"/>
          </ac:picMkLst>
        </pc:picChg>
        <pc:picChg chg="add del mod">
          <ac:chgData name="Tarun Kalluri" userId="4d671ed9-7007-420d-a9c9-4f5309ea5251" providerId="ADAL" clId="{8770386D-8856-2D4C-A380-47D74F9CA6E3}" dt="2020-06-10T18:45:53.337" v="669" actId="478"/>
          <ac:picMkLst>
            <pc:docMk/>
            <pc:sldMk cId="2158862732" sldId="310"/>
            <ac:picMk id="6" creationId="{9CE7B49F-1A3A-D14F-877C-1AF7CCA632C1}"/>
          </ac:picMkLst>
        </pc:picChg>
        <pc:picChg chg="del">
          <ac:chgData name="Tarun Kalluri" userId="4d671ed9-7007-420d-a9c9-4f5309ea5251" providerId="ADAL" clId="{8770386D-8856-2D4C-A380-47D74F9CA6E3}" dt="2020-06-10T18:39:31.534" v="622" actId="478"/>
          <ac:picMkLst>
            <pc:docMk/>
            <pc:sldMk cId="2158862732" sldId="310"/>
            <ac:picMk id="8" creationId="{3AA0CF8F-B418-234B-9947-F20C6BBDC3D7}"/>
          </ac:picMkLst>
        </pc:picChg>
        <pc:picChg chg="add mod">
          <ac:chgData name="Tarun Kalluri" userId="4d671ed9-7007-420d-a9c9-4f5309ea5251" providerId="ADAL" clId="{8770386D-8856-2D4C-A380-47D74F9CA6E3}" dt="2020-06-11T04:24:58.353" v="6192" actId="1076"/>
          <ac:picMkLst>
            <pc:docMk/>
            <pc:sldMk cId="2158862732" sldId="310"/>
            <ac:picMk id="11" creationId="{B3E7BF32-4CDE-934A-9BF3-05F7355282DE}"/>
          </ac:picMkLst>
        </pc:picChg>
        <pc:picChg chg="add mod">
          <ac:chgData name="Tarun Kalluri" userId="4d671ed9-7007-420d-a9c9-4f5309ea5251" providerId="ADAL" clId="{8770386D-8856-2D4C-A380-47D74F9CA6E3}" dt="2020-06-11T04:25:05.331" v="6193" actId="1076"/>
          <ac:picMkLst>
            <pc:docMk/>
            <pc:sldMk cId="2158862732" sldId="310"/>
            <ac:picMk id="15" creationId="{340B70B5-C9F9-264B-8A12-3057DAD7EAAA}"/>
          </ac:picMkLst>
        </pc:picChg>
        <pc:picChg chg="add mod">
          <ac:chgData name="Tarun Kalluri" userId="4d671ed9-7007-420d-a9c9-4f5309ea5251" providerId="ADAL" clId="{8770386D-8856-2D4C-A380-47D74F9CA6E3}" dt="2020-06-11T04:25:15.780" v="6202" actId="1035"/>
          <ac:picMkLst>
            <pc:docMk/>
            <pc:sldMk cId="2158862732" sldId="310"/>
            <ac:picMk id="17" creationId="{45D0E020-4C01-7540-AB08-8AAA949365D9}"/>
          </ac:picMkLst>
        </pc:picChg>
        <pc:picChg chg="add mod">
          <ac:chgData name="Tarun Kalluri" userId="4d671ed9-7007-420d-a9c9-4f5309ea5251" providerId="ADAL" clId="{8770386D-8856-2D4C-A380-47D74F9CA6E3}" dt="2020-06-11T04:24:42.480" v="6188" actId="1076"/>
          <ac:picMkLst>
            <pc:docMk/>
            <pc:sldMk cId="2158862732" sldId="310"/>
            <ac:picMk id="20" creationId="{BFBEF41A-E963-D44F-AA2F-52A87D964332}"/>
          </ac:picMkLst>
        </pc:picChg>
        <pc:picChg chg="add mod">
          <ac:chgData name="Tarun Kalluri" userId="4d671ed9-7007-420d-a9c9-4f5309ea5251" providerId="ADAL" clId="{8770386D-8856-2D4C-A380-47D74F9CA6E3}" dt="2020-06-11T04:24:50.660" v="6190" actId="1076"/>
          <ac:picMkLst>
            <pc:docMk/>
            <pc:sldMk cId="2158862732" sldId="310"/>
            <ac:picMk id="22" creationId="{96428503-02E4-9341-B0C7-5795EB965B2A}"/>
          </ac:picMkLst>
        </pc:picChg>
        <pc:picChg chg="del">
          <ac:chgData name="Tarun Kalluri" userId="4d671ed9-7007-420d-a9c9-4f5309ea5251" providerId="ADAL" clId="{8770386D-8856-2D4C-A380-47D74F9CA6E3}" dt="2020-06-10T18:39:31.534" v="622" actId="478"/>
          <ac:picMkLst>
            <pc:docMk/>
            <pc:sldMk cId="2158862732" sldId="310"/>
            <ac:picMk id="27" creationId="{ED8134DE-B468-B849-8153-4E42E4D72C28}"/>
          </ac:picMkLst>
        </pc:picChg>
        <pc:picChg chg="del">
          <ac:chgData name="Tarun Kalluri" userId="4d671ed9-7007-420d-a9c9-4f5309ea5251" providerId="ADAL" clId="{8770386D-8856-2D4C-A380-47D74F9CA6E3}" dt="2020-06-10T18:39:31.534" v="622" actId="478"/>
          <ac:picMkLst>
            <pc:docMk/>
            <pc:sldMk cId="2158862732" sldId="310"/>
            <ac:picMk id="33" creationId="{C2D198B7-4868-C646-8892-151F22D7AA05}"/>
          </ac:picMkLst>
        </pc:picChg>
        <pc:picChg chg="add del mod">
          <ac:chgData name="Tarun Kalluri" userId="4d671ed9-7007-420d-a9c9-4f5309ea5251" providerId="ADAL" clId="{8770386D-8856-2D4C-A380-47D74F9CA6E3}" dt="2020-06-10T18:55:30.782" v="902"/>
          <ac:picMkLst>
            <pc:docMk/>
            <pc:sldMk cId="2158862732" sldId="310"/>
            <ac:picMk id="37" creationId="{BDF53588-5E9A-9644-87D7-EE8D94C31D55}"/>
          </ac:picMkLst>
        </pc:picChg>
        <pc:cxnChg chg="add mod">
          <ac:chgData name="Tarun Kalluri" userId="4d671ed9-7007-420d-a9c9-4f5309ea5251" providerId="ADAL" clId="{8770386D-8856-2D4C-A380-47D74F9CA6E3}" dt="2020-06-11T06:30:52.649" v="8437" actId="14100"/>
          <ac:cxnSpMkLst>
            <pc:docMk/>
            <pc:sldMk cId="2158862732" sldId="310"/>
            <ac:cxnSpMk id="4" creationId="{2FF4E60B-F41B-3447-85D1-18BB37AEC73C}"/>
          </ac:cxnSpMkLst>
        </pc:cxnChg>
        <pc:cxnChg chg="del mod">
          <ac:chgData name="Tarun Kalluri" userId="4d671ed9-7007-420d-a9c9-4f5309ea5251" providerId="ADAL" clId="{8770386D-8856-2D4C-A380-47D74F9CA6E3}" dt="2020-06-10T18:39:31.534" v="622" actId="478"/>
          <ac:cxnSpMkLst>
            <pc:docMk/>
            <pc:sldMk cId="2158862732" sldId="310"/>
            <ac:cxnSpMk id="19" creationId="{8993EAD8-05E5-AA4D-9F94-ED690F804552}"/>
          </ac:cxnSpMkLst>
        </pc:cxnChg>
        <pc:cxnChg chg="add mod">
          <ac:chgData name="Tarun Kalluri" userId="4d671ed9-7007-420d-a9c9-4f5309ea5251" providerId="ADAL" clId="{8770386D-8856-2D4C-A380-47D74F9CA6E3}" dt="2020-06-11T06:30:48.501" v="8436" actId="1076"/>
          <ac:cxnSpMkLst>
            <pc:docMk/>
            <pc:sldMk cId="2158862732" sldId="310"/>
            <ac:cxnSpMk id="21" creationId="{8440B582-25DA-1745-B238-912641177B76}"/>
          </ac:cxnSpMkLst>
        </pc:cxnChg>
        <pc:cxnChg chg="add mod">
          <ac:chgData name="Tarun Kalluri" userId="4d671ed9-7007-420d-a9c9-4f5309ea5251" providerId="ADAL" clId="{8770386D-8856-2D4C-A380-47D74F9CA6E3}" dt="2020-06-11T06:30:48.501" v="8436" actId="1076"/>
          <ac:cxnSpMkLst>
            <pc:docMk/>
            <pc:sldMk cId="2158862732" sldId="310"/>
            <ac:cxnSpMk id="23" creationId="{17D3FEAA-8885-3749-ACDE-2736B752DB58}"/>
          </ac:cxnSpMkLst>
        </pc:cxnChg>
        <pc:cxnChg chg="del mod">
          <ac:chgData name="Tarun Kalluri" userId="4d671ed9-7007-420d-a9c9-4f5309ea5251" providerId="ADAL" clId="{8770386D-8856-2D4C-A380-47D74F9CA6E3}" dt="2020-06-10T18:39:31.534" v="622" actId="478"/>
          <ac:cxnSpMkLst>
            <pc:docMk/>
            <pc:sldMk cId="2158862732" sldId="310"/>
            <ac:cxnSpMk id="24" creationId="{B97C074A-8E9E-AB40-BE39-C306CB3548A3}"/>
          </ac:cxnSpMkLst>
        </pc:cxnChg>
        <pc:cxnChg chg="add mod">
          <ac:chgData name="Tarun Kalluri" userId="4d671ed9-7007-420d-a9c9-4f5309ea5251" providerId="ADAL" clId="{8770386D-8856-2D4C-A380-47D74F9CA6E3}" dt="2020-06-11T06:30:48.501" v="8436" actId="1076"/>
          <ac:cxnSpMkLst>
            <pc:docMk/>
            <pc:sldMk cId="2158862732" sldId="310"/>
            <ac:cxnSpMk id="26" creationId="{6A234606-5073-F346-A349-138514BC3220}"/>
          </ac:cxnSpMkLst>
        </pc:cxnChg>
        <pc:cxnChg chg="add mod">
          <ac:chgData name="Tarun Kalluri" userId="4d671ed9-7007-420d-a9c9-4f5309ea5251" providerId="ADAL" clId="{8770386D-8856-2D4C-A380-47D74F9CA6E3}" dt="2020-06-11T06:31:32.254" v="8444" actId="14100"/>
          <ac:cxnSpMkLst>
            <pc:docMk/>
            <pc:sldMk cId="2158862732" sldId="310"/>
            <ac:cxnSpMk id="29" creationId="{298AC46E-09BC-A44E-B351-AC241D73294C}"/>
          </ac:cxnSpMkLst>
        </pc:cxnChg>
        <pc:cxnChg chg="del mod">
          <ac:chgData name="Tarun Kalluri" userId="4d671ed9-7007-420d-a9c9-4f5309ea5251" providerId="ADAL" clId="{8770386D-8856-2D4C-A380-47D74F9CA6E3}" dt="2020-06-10T18:39:31.534" v="622" actId="478"/>
          <ac:cxnSpMkLst>
            <pc:docMk/>
            <pc:sldMk cId="2158862732" sldId="310"/>
            <ac:cxnSpMk id="29" creationId="{AA00BD25-AC86-0149-873C-B0F5C75F8BC7}"/>
          </ac:cxnSpMkLst>
        </pc:cxnChg>
        <pc:cxnChg chg="del mod">
          <ac:chgData name="Tarun Kalluri" userId="4d671ed9-7007-420d-a9c9-4f5309ea5251" providerId="ADAL" clId="{8770386D-8856-2D4C-A380-47D74F9CA6E3}" dt="2020-06-10T18:39:31.534" v="622" actId="478"/>
          <ac:cxnSpMkLst>
            <pc:docMk/>
            <pc:sldMk cId="2158862732" sldId="310"/>
            <ac:cxnSpMk id="34" creationId="{0A986207-A7F8-7647-9884-DCEAF79DA652}"/>
          </ac:cxnSpMkLst>
        </pc:cxnChg>
      </pc:sldChg>
      <pc:sldChg chg="addSp delSp modSp add modNotesTx">
        <pc:chgData name="Tarun Kalluri" userId="4d671ed9-7007-420d-a9c9-4f5309ea5251" providerId="ADAL" clId="{8770386D-8856-2D4C-A380-47D74F9CA6E3}" dt="2020-06-11T09:07:53.396" v="11932" actId="20577"/>
        <pc:sldMkLst>
          <pc:docMk/>
          <pc:sldMk cId="3496059326" sldId="311"/>
        </pc:sldMkLst>
        <pc:spChg chg="mod">
          <ac:chgData name="Tarun Kalluri" userId="4d671ed9-7007-420d-a9c9-4f5309ea5251" providerId="ADAL" clId="{8770386D-8856-2D4C-A380-47D74F9CA6E3}" dt="2020-06-10T18:57:58.655" v="1025" actId="20577"/>
          <ac:spMkLst>
            <pc:docMk/>
            <pc:sldMk cId="3496059326" sldId="311"/>
            <ac:spMk id="5" creationId="{16339755-8DB2-FD4C-94DF-362ED278B7A4}"/>
          </ac:spMkLst>
        </pc:spChg>
        <pc:spChg chg="add mod">
          <ac:chgData name="Tarun Kalluri" userId="4d671ed9-7007-420d-a9c9-4f5309ea5251" providerId="ADAL" clId="{8770386D-8856-2D4C-A380-47D74F9CA6E3}" dt="2020-06-10T19:08:43.187" v="1062" actId="207"/>
          <ac:spMkLst>
            <pc:docMk/>
            <pc:sldMk cId="3496059326" sldId="311"/>
            <ac:spMk id="14" creationId="{D124720B-7C51-A14C-8A6C-43E8F2AFF7F7}"/>
          </ac:spMkLst>
        </pc:spChg>
        <pc:spChg chg="add mod">
          <ac:chgData name="Tarun Kalluri" userId="4d671ed9-7007-420d-a9c9-4f5309ea5251" providerId="ADAL" clId="{8770386D-8856-2D4C-A380-47D74F9CA6E3}" dt="2020-06-10T19:09:08.773" v="1099" actId="122"/>
          <ac:spMkLst>
            <pc:docMk/>
            <pc:sldMk cId="3496059326" sldId="311"/>
            <ac:spMk id="16" creationId="{4013BC7D-C1D9-CE45-B72D-DFCE079E679B}"/>
          </ac:spMkLst>
        </pc:spChg>
        <pc:spChg chg="add mod">
          <ac:chgData name="Tarun Kalluri" userId="4d671ed9-7007-420d-a9c9-4f5309ea5251" providerId="ADAL" clId="{8770386D-8856-2D4C-A380-47D74F9CA6E3}" dt="2020-06-10T19:08:57.851" v="1066" actId="1076"/>
          <ac:spMkLst>
            <pc:docMk/>
            <pc:sldMk cId="3496059326" sldId="311"/>
            <ac:spMk id="18" creationId="{5B369361-50AD-BB4B-A5BB-84E0C9390A6D}"/>
          </ac:spMkLst>
        </pc:spChg>
        <pc:spChg chg="del">
          <ac:chgData name="Tarun Kalluri" userId="4d671ed9-7007-420d-a9c9-4f5309ea5251" providerId="ADAL" clId="{8770386D-8856-2D4C-A380-47D74F9CA6E3}" dt="2020-06-10T18:58:01.848" v="1026" actId="478"/>
          <ac:spMkLst>
            <pc:docMk/>
            <pc:sldMk cId="3496059326" sldId="311"/>
            <ac:spMk id="30" creationId="{43ECB1E8-68CD-C04A-96E8-0967627D0BD9}"/>
          </ac:spMkLst>
        </pc:spChg>
        <pc:spChg chg="del">
          <ac:chgData name="Tarun Kalluri" userId="4d671ed9-7007-420d-a9c9-4f5309ea5251" providerId="ADAL" clId="{8770386D-8856-2D4C-A380-47D74F9CA6E3}" dt="2020-06-10T18:58:01.848" v="1026" actId="478"/>
          <ac:spMkLst>
            <pc:docMk/>
            <pc:sldMk cId="3496059326" sldId="311"/>
            <ac:spMk id="31" creationId="{0CB934CA-7374-6342-9D96-4619B2EC0418}"/>
          </ac:spMkLst>
        </pc:spChg>
        <pc:spChg chg="del">
          <ac:chgData name="Tarun Kalluri" userId="4d671ed9-7007-420d-a9c9-4f5309ea5251" providerId="ADAL" clId="{8770386D-8856-2D4C-A380-47D74F9CA6E3}" dt="2020-06-10T18:58:01.848" v="1026" actId="478"/>
          <ac:spMkLst>
            <pc:docMk/>
            <pc:sldMk cId="3496059326" sldId="311"/>
            <ac:spMk id="32" creationId="{62F0EB73-3846-2348-A8BE-A1DBD84539F9}"/>
          </ac:spMkLst>
        </pc:spChg>
        <pc:spChg chg="del">
          <ac:chgData name="Tarun Kalluri" userId="4d671ed9-7007-420d-a9c9-4f5309ea5251" providerId="ADAL" clId="{8770386D-8856-2D4C-A380-47D74F9CA6E3}" dt="2020-06-10T18:58:01.848" v="1026" actId="478"/>
          <ac:spMkLst>
            <pc:docMk/>
            <pc:sldMk cId="3496059326" sldId="311"/>
            <ac:spMk id="35" creationId="{B386304B-C7C6-BE4B-823D-150990C15ABB}"/>
          </ac:spMkLst>
        </pc:spChg>
        <pc:spChg chg="del">
          <ac:chgData name="Tarun Kalluri" userId="4d671ed9-7007-420d-a9c9-4f5309ea5251" providerId="ADAL" clId="{8770386D-8856-2D4C-A380-47D74F9CA6E3}" dt="2020-06-10T18:58:01.848" v="1026" actId="478"/>
          <ac:spMkLst>
            <pc:docMk/>
            <pc:sldMk cId="3496059326" sldId="311"/>
            <ac:spMk id="38" creationId="{C3632CDD-81D3-374F-B1DC-87B2BEAE7466}"/>
          </ac:spMkLst>
        </pc:spChg>
        <pc:picChg chg="add mod">
          <ac:chgData name="Tarun Kalluri" userId="4d671ed9-7007-420d-a9c9-4f5309ea5251" providerId="ADAL" clId="{8770386D-8856-2D4C-A380-47D74F9CA6E3}" dt="2020-06-10T19:07:38.324" v="1046" actId="14100"/>
          <ac:picMkLst>
            <pc:docMk/>
            <pc:sldMk cId="3496059326" sldId="311"/>
            <ac:picMk id="2" creationId="{98EEC4D4-F19C-054B-AB56-EB3D645DC422}"/>
          </ac:picMkLst>
        </pc:picChg>
        <pc:picChg chg="add mod">
          <ac:chgData name="Tarun Kalluri" userId="4d671ed9-7007-420d-a9c9-4f5309ea5251" providerId="ADAL" clId="{8770386D-8856-2D4C-A380-47D74F9CA6E3}" dt="2020-06-10T19:07:47.585" v="1049" actId="1076"/>
          <ac:picMkLst>
            <pc:docMk/>
            <pc:sldMk cId="3496059326" sldId="311"/>
            <ac:picMk id="3" creationId="{D0ECBEA7-D2B0-4C4E-ACE8-28E38B8F6A48}"/>
          </ac:picMkLst>
        </pc:picChg>
        <pc:picChg chg="del">
          <ac:chgData name="Tarun Kalluri" userId="4d671ed9-7007-420d-a9c9-4f5309ea5251" providerId="ADAL" clId="{8770386D-8856-2D4C-A380-47D74F9CA6E3}" dt="2020-06-10T18:58:01.848" v="1026" actId="478"/>
          <ac:picMkLst>
            <pc:docMk/>
            <pc:sldMk cId="3496059326" sldId="311"/>
            <ac:picMk id="11" creationId="{B3E7BF32-4CDE-934A-9BF3-05F7355282DE}"/>
          </ac:picMkLst>
        </pc:picChg>
        <pc:picChg chg="del">
          <ac:chgData name="Tarun Kalluri" userId="4d671ed9-7007-420d-a9c9-4f5309ea5251" providerId="ADAL" clId="{8770386D-8856-2D4C-A380-47D74F9CA6E3}" dt="2020-06-10T18:58:01.848" v="1026" actId="478"/>
          <ac:picMkLst>
            <pc:docMk/>
            <pc:sldMk cId="3496059326" sldId="311"/>
            <ac:picMk id="15" creationId="{340B70B5-C9F9-264B-8A12-3057DAD7EAAA}"/>
          </ac:picMkLst>
        </pc:picChg>
        <pc:picChg chg="del">
          <ac:chgData name="Tarun Kalluri" userId="4d671ed9-7007-420d-a9c9-4f5309ea5251" providerId="ADAL" clId="{8770386D-8856-2D4C-A380-47D74F9CA6E3}" dt="2020-06-10T18:58:01.848" v="1026" actId="478"/>
          <ac:picMkLst>
            <pc:docMk/>
            <pc:sldMk cId="3496059326" sldId="311"/>
            <ac:picMk id="17" creationId="{45D0E020-4C01-7540-AB08-8AAA949365D9}"/>
          </ac:picMkLst>
        </pc:picChg>
        <pc:picChg chg="del">
          <ac:chgData name="Tarun Kalluri" userId="4d671ed9-7007-420d-a9c9-4f5309ea5251" providerId="ADAL" clId="{8770386D-8856-2D4C-A380-47D74F9CA6E3}" dt="2020-06-10T18:58:01.848" v="1026" actId="478"/>
          <ac:picMkLst>
            <pc:docMk/>
            <pc:sldMk cId="3496059326" sldId="311"/>
            <ac:picMk id="20" creationId="{BFBEF41A-E963-D44F-AA2F-52A87D964332}"/>
          </ac:picMkLst>
        </pc:picChg>
        <pc:picChg chg="del">
          <ac:chgData name="Tarun Kalluri" userId="4d671ed9-7007-420d-a9c9-4f5309ea5251" providerId="ADAL" clId="{8770386D-8856-2D4C-A380-47D74F9CA6E3}" dt="2020-06-10T18:58:01.848" v="1026" actId="478"/>
          <ac:picMkLst>
            <pc:docMk/>
            <pc:sldMk cId="3496059326" sldId="311"/>
            <ac:picMk id="22" creationId="{96428503-02E4-9341-B0C7-5795EB965B2A}"/>
          </ac:picMkLst>
        </pc:picChg>
      </pc:sldChg>
      <pc:sldChg chg="addSp delSp modSp add modNotesTx">
        <pc:chgData name="Tarun Kalluri" userId="4d671ed9-7007-420d-a9c9-4f5309ea5251" providerId="ADAL" clId="{8770386D-8856-2D4C-A380-47D74F9CA6E3}" dt="2020-06-11T09:09:03.755" v="12069" actId="20577"/>
        <pc:sldMkLst>
          <pc:docMk/>
          <pc:sldMk cId="477141221" sldId="312"/>
        </pc:sldMkLst>
        <pc:spChg chg="mod">
          <ac:chgData name="Tarun Kalluri" userId="4d671ed9-7007-420d-a9c9-4f5309ea5251" providerId="ADAL" clId="{8770386D-8856-2D4C-A380-47D74F9CA6E3}" dt="2020-06-10T19:18:33.134" v="1230" actId="20577"/>
          <ac:spMkLst>
            <pc:docMk/>
            <pc:sldMk cId="477141221" sldId="312"/>
            <ac:spMk id="5" creationId="{16339755-8DB2-FD4C-94DF-362ED278B7A4}"/>
          </ac:spMkLst>
        </pc:spChg>
        <pc:spChg chg="add mod">
          <ac:chgData name="Tarun Kalluri" userId="4d671ed9-7007-420d-a9c9-4f5309ea5251" providerId="ADAL" clId="{8770386D-8856-2D4C-A380-47D74F9CA6E3}" dt="2020-06-10T19:15:11.077" v="1171" actId="121"/>
          <ac:spMkLst>
            <pc:docMk/>
            <pc:sldMk cId="477141221" sldId="312"/>
            <ac:spMk id="10" creationId="{2069720C-7F0E-484A-9564-7696BAA2E836}"/>
          </ac:spMkLst>
        </pc:spChg>
        <pc:spChg chg="del mod">
          <ac:chgData name="Tarun Kalluri" userId="4d671ed9-7007-420d-a9c9-4f5309ea5251" providerId="ADAL" clId="{8770386D-8856-2D4C-A380-47D74F9CA6E3}" dt="2020-06-10T19:14:40.433" v="1159" actId="478"/>
          <ac:spMkLst>
            <pc:docMk/>
            <pc:sldMk cId="477141221" sldId="312"/>
            <ac:spMk id="14" creationId="{D124720B-7C51-A14C-8A6C-43E8F2AFF7F7}"/>
          </ac:spMkLst>
        </pc:spChg>
        <pc:spChg chg="del">
          <ac:chgData name="Tarun Kalluri" userId="4d671ed9-7007-420d-a9c9-4f5309ea5251" providerId="ADAL" clId="{8770386D-8856-2D4C-A380-47D74F9CA6E3}" dt="2020-06-10T19:09:27.076" v="1129" actId="478"/>
          <ac:spMkLst>
            <pc:docMk/>
            <pc:sldMk cId="477141221" sldId="312"/>
            <ac:spMk id="16" creationId="{4013BC7D-C1D9-CE45-B72D-DFCE079E679B}"/>
          </ac:spMkLst>
        </pc:spChg>
        <pc:spChg chg="del">
          <ac:chgData name="Tarun Kalluri" userId="4d671ed9-7007-420d-a9c9-4f5309ea5251" providerId="ADAL" clId="{8770386D-8856-2D4C-A380-47D74F9CA6E3}" dt="2020-06-10T19:09:27.076" v="1129" actId="478"/>
          <ac:spMkLst>
            <pc:docMk/>
            <pc:sldMk cId="477141221" sldId="312"/>
            <ac:spMk id="18" creationId="{5B369361-50AD-BB4B-A5BB-84E0C9390A6D}"/>
          </ac:spMkLst>
        </pc:spChg>
        <pc:picChg chg="del">
          <ac:chgData name="Tarun Kalluri" userId="4d671ed9-7007-420d-a9c9-4f5309ea5251" providerId="ADAL" clId="{8770386D-8856-2D4C-A380-47D74F9CA6E3}" dt="2020-06-10T19:09:27.076" v="1129" actId="478"/>
          <ac:picMkLst>
            <pc:docMk/>
            <pc:sldMk cId="477141221" sldId="312"/>
            <ac:picMk id="2" creationId="{98EEC4D4-F19C-054B-AB56-EB3D645DC422}"/>
          </ac:picMkLst>
        </pc:picChg>
        <pc:picChg chg="del">
          <ac:chgData name="Tarun Kalluri" userId="4d671ed9-7007-420d-a9c9-4f5309ea5251" providerId="ADAL" clId="{8770386D-8856-2D4C-A380-47D74F9CA6E3}" dt="2020-06-10T19:09:28.248" v="1130" actId="478"/>
          <ac:picMkLst>
            <pc:docMk/>
            <pc:sldMk cId="477141221" sldId="312"/>
            <ac:picMk id="3" creationId="{D0ECBEA7-D2B0-4C4E-ACE8-28E38B8F6A48}"/>
          </ac:picMkLst>
        </pc:picChg>
        <pc:picChg chg="add mod modCrop">
          <ac:chgData name="Tarun Kalluri" userId="4d671ed9-7007-420d-a9c9-4f5309ea5251" providerId="ADAL" clId="{8770386D-8856-2D4C-A380-47D74F9CA6E3}" dt="2020-06-10T19:16:16.956" v="1182" actId="732"/>
          <ac:picMkLst>
            <pc:docMk/>
            <pc:sldMk cId="477141221" sldId="312"/>
            <ac:picMk id="6" creationId="{4297376C-BC8E-A94B-8D13-F94235D3777B}"/>
          </ac:picMkLst>
        </pc:picChg>
        <pc:picChg chg="add mod">
          <ac:chgData name="Tarun Kalluri" userId="4d671ed9-7007-420d-a9c9-4f5309ea5251" providerId="ADAL" clId="{8770386D-8856-2D4C-A380-47D74F9CA6E3}" dt="2020-06-10T19:16:24.020" v="1184" actId="14100"/>
          <ac:picMkLst>
            <pc:docMk/>
            <pc:sldMk cId="477141221" sldId="312"/>
            <ac:picMk id="8" creationId="{D6676458-FB1E-9444-A80E-3CA6DDBFAEB0}"/>
          </ac:picMkLst>
        </pc:picChg>
      </pc:sldChg>
      <pc:sldChg chg="addSp delSp modSp add modTransition modAnim">
        <pc:chgData name="Tarun Kalluri" userId="4d671ed9-7007-420d-a9c9-4f5309ea5251" providerId="ADAL" clId="{8770386D-8856-2D4C-A380-47D74F9CA6E3}" dt="2020-06-11T04:33:13.945" v="6287"/>
        <pc:sldMkLst>
          <pc:docMk/>
          <pc:sldMk cId="2668732844" sldId="313"/>
        </pc:sldMkLst>
        <pc:spChg chg="mod">
          <ac:chgData name="Tarun Kalluri" userId="4d671ed9-7007-420d-a9c9-4f5309ea5251" providerId="ADAL" clId="{8770386D-8856-2D4C-A380-47D74F9CA6E3}" dt="2020-06-10T19:39:56.201" v="1648" actId="20577"/>
          <ac:spMkLst>
            <pc:docMk/>
            <pc:sldMk cId="2668732844" sldId="313"/>
            <ac:spMk id="2" creationId="{38E0E236-634A-614C-AB2F-FF5CEC29F63F}"/>
          </ac:spMkLst>
        </pc:spChg>
        <pc:spChg chg="del">
          <ac:chgData name="Tarun Kalluri" userId="4d671ed9-7007-420d-a9c9-4f5309ea5251" providerId="ADAL" clId="{8770386D-8856-2D4C-A380-47D74F9CA6E3}" dt="2020-06-10T19:26:04.366" v="1321" actId="478"/>
          <ac:spMkLst>
            <pc:docMk/>
            <pc:sldMk cId="2668732844" sldId="313"/>
            <ac:spMk id="4" creationId="{683C4E22-F4A7-154A-A284-998C5F3CAD23}"/>
          </ac:spMkLst>
        </pc:spChg>
        <pc:spChg chg="del">
          <ac:chgData name="Tarun Kalluri" userId="4d671ed9-7007-420d-a9c9-4f5309ea5251" providerId="ADAL" clId="{8770386D-8856-2D4C-A380-47D74F9CA6E3}" dt="2020-06-10T19:26:02.494" v="1320" actId="478"/>
          <ac:spMkLst>
            <pc:docMk/>
            <pc:sldMk cId="2668732844" sldId="313"/>
            <ac:spMk id="6" creationId="{0932B5E4-94AF-9D4A-89E8-C9C8538220AC}"/>
          </ac:spMkLst>
        </pc:spChg>
        <pc:spChg chg="del">
          <ac:chgData name="Tarun Kalluri" userId="4d671ed9-7007-420d-a9c9-4f5309ea5251" providerId="ADAL" clId="{8770386D-8856-2D4C-A380-47D74F9CA6E3}" dt="2020-06-10T19:26:02.494" v="1320" actId="478"/>
          <ac:spMkLst>
            <pc:docMk/>
            <pc:sldMk cId="2668732844" sldId="313"/>
            <ac:spMk id="7" creationId="{17440F56-6440-654B-B881-F9332E15CBC3}"/>
          </ac:spMkLst>
        </pc:spChg>
        <pc:spChg chg="del">
          <ac:chgData name="Tarun Kalluri" userId="4d671ed9-7007-420d-a9c9-4f5309ea5251" providerId="ADAL" clId="{8770386D-8856-2D4C-A380-47D74F9CA6E3}" dt="2020-06-10T19:26:02.494" v="1320" actId="478"/>
          <ac:spMkLst>
            <pc:docMk/>
            <pc:sldMk cId="2668732844" sldId="313"/>
            <ac:spMk id="8" creationId="{DDE44A05-6F80-4F47-8F65-3F75D60C267B}"/>
          </ac:spMkLst>
        </pc:spChg>
        <pc:spChg chg="add mod">
          <ac:chgData name="Tarun Kalluri" userId="4d671ed9-7007-420d-a9c9-4f5309ea5251" providerId="ADAL" clId="{8770386D-8856-2D4C-A380-47D74F9CA6E3}" dt="2020-06-10T19:33:52.312" v="1481" actId="1076"/>
          <ac:spMkLst>
            <pc:docMk/>
            <pc:sldMk cId="2668732844" sldId="313"/>
            <ac:spMk id="9" creationId="{7F790EDC-8E36-074A-8573-AA52D55AABA6}"/>
          </ac:spMkLst>
        </pc:spChg>
        <pc:spChg chg="add mod">
          <ac:chgData name="Tarun Kalluri" userId="4d671ed9-7007-420d-a9c9-4f5309ea5251" providerId="ADAL" clId="{8770386D-8856-2D4C-A380-47D74F9CA6E3}" dt="2020-06-10T19:33:52.312" v="1481" actId="1076"/>
          <ac:spMkLst>
            <pc:docMk/>
            <pc:sldMk cId="2668732844" sldId="313"/>
            <ac:spMk id="10" creationId="{7FE34D4D-0CBA-D842-B3F1-282750161872}"/>
          </ac:spMkLst>
        </pc:spChg>
        <pc:spChg chg="add mod">
          <ac:chgData name="Tarun Kalluri" userId="4d671ed9-7007-420d-a9c9-4f5309ea5251" providerId="ADAL" clId="{8770386D-8856-2D4C-A380-47D74F9CA6E3}" dt="2020-06-10T19:33:52.312" v="1481" actId="1076"/>
          <ac:spMkLst>
            <pc:docMk/>
            <pc:sldMk cId="2668732844" sldId="313"/>
            <ac:spMk id="11" creationId="{727CFE08-C2D9-5744-A79A-41EDDC512ED7}"/>
          </ac:spMkLst>
        </pc:spChg>
        <pc:spChg chg="add mod">
          <ac:chgData name="Tarun Kalluri" userId="4d671ed9-7007-420d-a9c9-4f5309ea5251" providerId="ADAL" clId="{8770386D-8856-2D4C-A380-47D74F9CA6E3}" dt="2020-06-10T19:33:52.312" v="1481" actId="1076"/>
          <ac:spMkLst>
            <pc:docMk/>
            <pc:sldMk cId="2668732844" sldId="313"/>
            <ac:spMk id="12" creationId="{C768354C-3CBE-2D48-AB15-608BDD2F4C56}"/>
          </ac:spMkLst>
        </pc:spChg>
        <pc:spChg chg="add mod">
          <ac:chgData name="Tarun Kalluri" userId="4d671ed9-7007-420d-a9c9-4f5309ea5251" providerId="ADAL" clId="{8770386D-8856-2D4C-A380-47D74F9CA6E3}" dt="2020-06-10T19:39:36.406" v="1645" actId="1076"/>
          <ac:spMkLst>
            <pc:docMk/>
            <pc:sldMk cId="2668732844" sldId="313"/>
            <ac:spMk id="15" creationId="{711740FE-67D3-804A-9C02-B5B925A36CD9}"/>
          </ac:spMkLst>
        </pc:spChg>
        <pc:picChg chg="add del mod">
          <ac:chgData name="Tarun Kalluri" userId="4d671ed9-7007-420d-a9c9-4f5309ea5251" providerId="ADAL" clId="{8770386D-8856-2D4C-A380-47D74F9CA6E3}" dt="2020-06-10T19:37:26.811" v="1603" actId="478"/>
          <ac:picMkLst>
            <pc:docMk/>
            <pc:sldMk cId="2668732844" sldId="313"/>
            <ac:picMk id="3" creationId="{8C3B5DA9-224C-1249-A172-B408D04DCA10}"/>
          </ac:picMkLst>
        </pc:picChg>
        <pc:picChg chg="add mod modCrop">
          <ac:chgData name="Tarun Kalluri" userId="4d671ed9-7007-420d-a9c9-4f5309ea5251" providerId="ADAL" clId="{8770386D-8856-2D4C-A380-47D74F9CA6E3}" dt="2020-06-10T19:39:42.224" v="1646" actId="14100"/>
          <ac:picMkLst>
            <pc:docMk/>
            <pc:sldMk cId="2668732844" sldId="313"/>
            <ac:picMk id="5" creationId="{210E6678-37CD-544C-B2A4-E9584855619C}"/>
          </ac:picMkLst>
        </pc:picChg>
        <pc:picChg chg="del">
          <ac:chgData name="Tarun Kalluri" userId="4d671ed9-7007-420d-a9c9-4f5309ea5251" providerId="ADAL" clId="{8770386D-8856-2D4C-A380-47D74F9CA6E3}" dt="2020-06-10T19:26:02.494" v="1320" actId="478"/>
          <ac:picMkLst>
            <pc:docMk/>
            <pc:sldMk cId="2668732844" sldId="313"/>
            <ac:picMk id="14" creationId="{137601F7-942B-A94A-9788-CE471A86A007}"/>
          </ac:picMkLst>
        </pc:picChg>
        <pc:picChg chg="del">
          <ac:chgData name="Tarun Kalluri" userId="4d671ed9-7007-420d-a9c9-4f5309ea5251" providerId="ADAL" clId="{8770386D-8856-2D4C-A380-47D74F9CA6E3}" dt="2020-06-10T19:26:02.494" v="1320" actId="478"/>
          <ac:picMkLst>
            <pc:docMk/>
            <pc:sldMk cId="2668732844" sldId="313"/>
            <ac:picMk id="16" creationId="{0E96560B-8041-9A4D-B97C-E39444C4867F}"/>
          </ac:picMkLst>
        </pc:picChg>
        <pc:picChg chg="add del mod">
          <ac:chgData name="Tarun Kalluri" userId="4d671ed9-7007-420d-a9c9-4f5309ea5251" providerId="ADAL" clId="{8770386D-8856-2D4C-A380-47D74F9CA6E3}" dt="2020-06-10T19:38:28.535" v="1627" actId="478"/>
          <ac:picMkLst>
            <pc:docMk/>
            <pc:sldMk cId="2668732844" sldId="313"/>
            <ac:picMk id="17" creationId="{B002C01B-D2AC-2649-A756-108FD8CD62C4}"/>
          </ac:picMkLst>
        </pc:picChg>
        <pc:picChg chg="add del mod">
          <ac:chgData name="Tarun Kalluri" userId="4d671ed9-7007-420d-a9c9-4f5309ea5251" providerId="ADAL" clId="{8770386D-8856-2D4C-A380-47D74F9CA6E3}" dt="2020-06-10T19:38:29.811" v="1628" actId="478"/>
          <ac:picMkLst>
            <pc:docMk/>
            <pc:sldMk cId="2668732844" sldId="313"/>
            <ac:picMk id="18" creationId="{B1929257-04BB-4446-9C38-561B96B72FDD}"/>
          </ac:picMkLst>
        </pc:picChg>
        <pc:picChg chg="add mod">
          <ac:chgData name="Tarun Kalluri" userId="4d671ed9-7007-420d-a9c9-4f5309ea5251" providerId="ADAL" clId="{8770386D-8856-2D4C-A380-47D74F9CA6E3}" dt="2020-06-10T19:38:30.230" v="1629"/>
          <ac:picMkLst>
            <pc:docMk/>
            <pc:sldMk cId="2668732844" sldId="313"/>
            <ac:picMk id="19" creationId="{61BABDBE-0369-6B48-A1FF-019755B0E5C1}"/>
          </ac:picMkLst>
        </pc:picChg>
        <pc:picChg chg="add mod">
          <ac:chgData name="Tarun Kalluri" userId="4d671ed9-7007-420d-a9c9-4f5309ea5251" providerId="ADAL" clId="{8770386D-8856-2D4C-A380-47D74F9CA6E3}" dt="2020-06-10T19:38:30.230" v="1629"/>
          <ac:picMkLst>
            <pc:docMk/>
            <pc:sldMk cId="2668732844" sldId="313"/>
            <ac:picMk id="20" creationId="{C644B726-1481-4C4F-BDEE-CFFFE437414F}"/>
          </ac:picMkLst>
        </pc:picChg>
      </pc:sldChg>
      <pc:sldChg chg="addSp delSp modSp add ord modAnim modNotesTx">
        <pc:chgData name="Tarun Kalluri" userId="4d671ed9-7007-420d-a9c9-4f5309ea5251" providerId="ADAL" clId="{8770386D-8856-2D4C-A380-47D74F9CA6E3}" dt="2020-06-11T17:17:47.219" v="17120" actId="20577"/>
        <pc:sldMkLst>
          <pc:docMk/>
          <pc:sldMk cId="4225901719" sldId="314"/>
        </pc:sldMkLst>
        <pc:spChg chg="mod">
          <ac:chgData name="Tarun Kalluri" userId="4d671ed9-7007-420d-a9c9-4f5309ea5251" providerId="ADAL" clId="{8770386D-8856-2D4C-A380-47D74F9CA6E3}" dt="2020-06-11T06:33:41.674" v="8449" actId="20577"/>
          <ac:spMkLst>
            <pc:docMk/>
            <pc:sldMk cId="4225901719" sldId="314"/>
            <ac:spMk id="2" creationId="{38E0E236-634A-614C-AB2F-FF5CEC29F63F}"/>
          </ac:spMkLst>
        </pc:spChg>
        <pc:spChg chg="add del mod">
          <ac:chgData name="Tarun Kalluri" userId="4d671ed9-7007-420d-a9c9-4f5309ea5251" providerId="ADAL" clId="{8770386D-8856-2D4C-A380-47D74F9CA6E3}" dt="2020-06-10T19:37:03.249" v="1595" actId="478"/>
          <ac:spMkLst>
            <pc:docMk/>
            <pc:sldMk cId="4225901719" sldId="314"/>
            <ac:spMk id="4" creationId="{DC8E6F3D-0340-E745-8817-A76D01D159FC}"/>
          </ac:spMkLst>
        </pc:spChg>
        <pc:spChg chg="add del mod">
          <ac:chgData name="Tarun Kalluri" userId="4d671ed9-7007-420d-a9c9-4f5309ea5251" providerId="ADAL" clId="{8770386D-8856-2D4C-A380-47D74F9CA6E3}" dt="2020-06-10T19:36:02.638" v="1543" actId="767"/>
          <ac:spMkLst>
            <pc:docMk/>
            <pc:sldMk cId="4225901719" sldId="314"/>
            <ac:spMk id="6" creationId="{ABC39BE9-2413-5D46-863B-370C337FCBEE}"/>
          </ac:spMkLst>
        </pc:spChg>
        <pc:spChg chg="add del mod">
          <ac:chgData name="Tarun Kalluri" userId="4d671ed9-7007-420d-a9c9-4f5309ea5251" providerId="ADAL" clId="{8770386D-8856-2D4C-A380-47D74F9CA6E3}" dt="2020-06-10T19:36:37.393" v="1583" actId="478"/>
          <ac:spMkLst>
            <pc:docMk/>
            <pc:sldMk cId="4225901719" sldId="314"/>
            <ac:spMk id="7" creationId="{8D3A46A2-E1C0-174D-BB65-9CB974B2F74C}"/>
          </ac:spMkLst>
        </pc:spChg>
        <pc:spChg chg="add mod">
          <ac:chgData name="Tarun Kalluri" userId="4d671ed9-7007-420d-a9c9-4f5309ea5251" providerId="ADAL" clId="{8770386D-8856-2D4C-A380-47D74F9CA6E3}" dt="2020-06-11T09:22:00.177" v="12691" actId="113"/>
          <ac:spMkLst>
            <pc:docMk/>
            <pc:sldMk cId="4225901719" sldId="314"/>
            <ac:spMk id="8" creationId="{02B597AB-A546-8A44-930F-418B2E89A5C2}"/>
          </ac:spMkLst>
        </pc:spChg>
        <pc:spChg chg="del">
          <ac:chgData name="Tarun Kalluri" userId="4d671ed9-7007-420d-a9c9-4f5309ea5251" providerId="ADAL" clId="{8770386D-8856-2D4C-A380-47D74F9CA6E3}" dt="2020-06-10T19:32:05.056" v="1449" actId="478"/>
          <ac:spMkLst>
            <pc:docMk/>
            <pc:sldMk cId="4225901719" sldId="314"/>
            <ac:spMk id="9" creationId="{7F790EDC-8E36-074A-8573-AA52D55AABA6}"/>
          </ac:spMkLst>
        </pc:spChg>
        <pc:spChg chg="del">
          <ac:chgData name="Tarun Kalluri" userId="4d671ed9-7007-420d-a9c9-4f5309ea5251" providerId="ADAL" clId="{8770386D-8856-2D4C-A380-47D74F9CA6E3}" dt="2020-06-10T19:32:05.056" v="1449" actId="478"/>
          <ac:spMkLst>
            <pc:docMk/>
            <pc:sldMk cId="4225901719" sldId="314"/>
            <ac:spMk id="10" creationId="{7FE34D4D-0CBA-D842-B3F1-282750161872}"/>
          </ac:spMkLst>
        </pc:spChg>
        <pc:spChg chg="del">
          <ac:chgData name="Tarun Kalluri" userId="4d671ed9-7007-420d-a9c9-4f5309ea5251" providerId="ADAL" clId="{8770386D-8856-2D4C-A380-47D74F9CA6E3}" dt="2020-06-10T19:32:07.020" v="1450" actId="478"/>
          <ac:spMkLst>
            <pc:docMk/>
            <pc:sldMk cId="4225901719" sldId="314"/>
            <ac:spMk id="12" creationId="{C768354C-3CBE-2D48-AB15-608BDD2F4C56}"/>
          </ac:spMkLst>
        </pc:spChg>
        <pc:spChg chg="add del mod">
          <ac:chgData name="Tarun Kalluri" userId="4d671ed9-7007-420d-a9c9-4f5309ea5251" providerId="ADAL" clId="{8770386D-8856-2D4C-A380-47D74F9CA6E3}" dt="2020-06-10T19:36:50.279" v="1588" actId="478"/>
          <ac:spMkLst>
            <pc:docMk/>
            <pc:sldMk cId="4225901719" sldId="314"/>
            <ac:spMk id="13" creationId="{39DC2023-FAAE-0841-BF1A-BD6DD11D1398}"/>
          </ac:spMkLst>
        </pc:spChg>
        <pc:spChg chg="add mod">
          <ac:chgData name="Tarun Kalluri" userId="4d671ed9-7007-420d-a9c9-4f5309ea5251" providerId="ADAL" clId="{8770386D-8856-2D4C-A380-47D74F9CA6E3}" dt="2020-06-11T17:17:47.219" v="17120" actId="20577"/>
          <ac:spMkLst>
            <pc:docMk/>
            <pc:sldMk cId="4225901719" sldId="314"/>
            <ac:spMk id="20" creationId="{711A3319-D224-0947-8F40-26BB66F139E5}"/>
          </ac:spMkLst>
        </pc:spChg>
        <pc:spChg chg="add mod">
          <ac:chgData name="Tarun Kalluri" userId="4d671ed9-7007-420d-a9c9-4f5309ea5251" providerId="ADAL" clId="{8770386D-8856-2D4C-A380-47D74F9CA6E3}" dt="2020-06-11T04:58:47.395" v="6530" actId="1076"/>
          <ac:spMkLst>
            <pc:docMk/>
            <pc:sldMk cId="4225901719" sldId="314"/>
            <ac:spMk id="21" creationId="{F8061515-20A9-FE4C-8392-6D18C2C5EAFD}"/>
          </ac:spMkLst>
        </pc:spChg>
        <pc:spChg chg="add mod">
          <ac:chgData name="Tarun Kalluri" userId="4d671ed9-7007-420d-a9c9-4f5309ea5251" providerId="ADAL" clId="{8770386D-8856-2D4C-A380-47D74F9CA6E3}" dt="2020-06-11T04:58:41.085" v="6529" actId="1035"/>
          <ac:spMkLst>
            <pc:docMk/>
            <pc:sldMk cId="4225901719" sldId="314"/>
            <ac:spMk id="22" creationId="{4D6ED5CD-E0A8-3E4E-AB83-CFBA86E9B6D0}"/>
          </ac:spMkLst>
        </pc:spChg>
        <pc:picChg chg="del">
          <ac:chgData name="Tarun Kalluri" userId="4d671ed9-7007-420d-a9c9-4f5309ea5251" providerId="ADAL" clId="{8770386D-8856-2D4C-A380-47D74F9CA6E3}" dt="2020-06-10T19:35:05.235" v="1519" actId="478"/>
          <ac:picMkLst>
            <pc:docMk/>
            <pc:sldMk cId="4225901719" sldId="314"/>
            <ac:picMk id="3" creationId="{8C3B5DA9-224C-1249-A172-B408D04DCA10}"/>
          </ac:picMkLst>
        </pc:picChg>
        <pc:picChg chg="del">
          <ac:chgData name="Tarun Kalluri" userId="4d671ed9-7007-420d-a9c9-4f5309ea5251" providerId="ADAL" clId="{8770386D-8856-2D4C-A380-47D74F9CA6E3}" dt="2020-06-10T19:32:01.755" v="1448" actId="478"/>
          <ac:picMkLst>
            <pc:docMk/>
            <pc:sldMk cId="4225901719" sldId="314"/>
            <ac:picMk id="5" creationId="{210E6678-37CD-544C-B2A4-E9584855619C}"/>
          </ac:picMkLst>
        </pc:picChg>
        <pc:picChg chg="add mod">
          <ac:chgData name="Tarun Kalluri" userId="4d671ed9-7007-420d-a9c9-4f5309ea5251" providerId="ADAL" clId="{8770386D-8856-2D4C-A380-47D74F9CA6E3}" dt="2020-06-10T19:38:18.422" v="1626" actId="14100"/>
          <ac:picMkLst>
            <pc:docMk/>
            <pc:sldMk cId="4225901719" sldId="314"/>
            <ac:picMk id="14" creationId="{30F05B73-D9E6-AD49-89A7-B374EBD5ADB5}"/>
          </ac:picMkLst>
        </pc:picChg>
        <pc:picChg chg="add mod">
          <ac:chgData name="Tarun Kalluri" userId="4d671ed9-7007-420d-a9c9-4f5309ea5251" providerId="ADAL" clId="{8770386D-8856-2D4C-A380-47D74F9CA6E3}" dt="2020-06-10T19:38:14.668" v="1625" actId="14100"/>
          <ac:picMkLst>
            <pc:docMk/>
            <pc:sldMk cId="4225901719" sldId="314"/>
            <ac:picMk id="15" creationId="{AD5D6B92-3486-3546-AF3E-AE11788535E2}"/>
          </ac:picMkLst>
        </pc:picChg>
        <pc:picChg chg="add del mod">
          <ac:chgData name="Tarun Kalluri" userId="4d671ed9-7007-420d-a9c9-4f5309ea5251" providerId="ADAL" clId="{8770386D-8856-2D4C-A380-47D74F9CA6E3}" dt="2020-06-10T19:35:26.109" v="1526" actId="478"/>
          <ac:picMkLst>
            <pc:docMk/>
            <pc:sldMk cId="4225901719" sldId="314"/>
            <ac:picMk id="16" creationId="{2DCBBB95-357B-004D-833D-8DC2B8019618}"/>
          </ac:picMkLst>
        </pc:picChg>
        <pc:picChg chg="add mod">
          <ac:chgData name="Tarun Kalluri" userId="4d671ed9-7007-420d-a9c9-4f5309ea5251" providerId="ADAL" clId="{8770386D-8856-2D4C-A380-47D74F9CA6E3}" dt="2020-06-10T19:38:09.687" v="1620" actId="14100"/>
          <ac:picMkLst>
            <pc:docMk/>
            <pc:sldMk cId="4225901719" sldId="314"/>
            <ac:picMk id="17" creationId="{290B1237-8EE7-2A40-BCEB-6292D828C546}"/>
          </ac:picMkLst>
        </pc:picChg>
        <pc:picChg chg="add mod">
          <ac:chgData name="Tarun Kalluri" userId="4d671ed9-7007-420d-a9c9-4f5309ea5251" providerId="ADAL" clId="{8770386D-8856-2D4C-A380-47D74F9CA6E3}" dt="2020-06-10T19:38:07.331" v="1619" actId="14100"/>
          <ac:picMkLst>
            <pc:docMk/>
            <pc:sldMk cId="4225901719" sldId="314"/>
            <ac:picMk id="18" creationId="{78799BA5-28F5-174C-8473-A9059F2BA224}"/>
          </ac:picMkLst>
        </pc:picChg>
        <pc:picChg chg="add del mod">
          <ac:chgData name="Tarun Kalluri" userId="4d671ed9-7007-420d-a9c9-4f5309ea5251" providerId="ADAL" clId="{8770386D-8856-2D4C-A380-47D74F9CA6E3}" dt="2020-06-10T19:35:26.109" v="1526" actId="478"/>
          <ac:picMkLst>
            <pc:docMk/>
            <pc:sldMk cId="4225901719" sldId="314"/>
            <ac:picMk id="19" creationId="{9B7EB582-99A7-7941-A67D-E01960C51CE2}"/>
          </ac:picMkLst>
        </pc:picChg>
      </pc:sldChg>
      <pc:sldChg chg="addSp delSp modSp add ord modNotesTx">
        <pc:chgData name="Tarun Kalluri" userId="4d671ed9-7007-420d-a9c9-4f5309ea5251" providerId="ADAL" clId="{8770386D-8856-2D4C-A380-47D74F9CA6E3}" dt="2020-06-11T09:47:24.531" v="15376" actId="20577"/>
        <pc:sldMkLst>
          <pc:docMk/>
          <pc:sldMk cId="1714100492" sldId="315"/>
        </pc:sldMkLst>
        <pc:spChg chg="mod">
          <ac:chgData name="Tarun Kalluri" userId="4d671ed9-7007-420d-a9c9-4f5309ea5251" providerId="ADAL" clId="{8770386D-8856-2D4C-A380-47D74F9CA6E3}" dt="2020-06-10T21:51:16.931" v="2760" actId="20577"/>
          <ac:spMkLst>
            <pc:docMk/>
            <pc:sldMk cId="1714100492" sldId="315"/>
            <ac:spMk id="2" creationId="{38E0E236-634A-614C-AB2F-FF5CEC29F63F}"/>
          </ac:spMkLst>
        </pc:spChg>
        <pc:spChg chg="del">
          <ac:chgData name="Tarun Kalluri" userId="4d671ed9-7007-420d-a9c9-4f5309ea5251" providerId="ADAL" clId="{8770386D-8856-2D4C-A380-47D74F9CA6E3}" dt="2020-06-10T20:55:08.761" v="2429" actId="478"/>
          <ac:spMkLst>
            <pc:docMk/>
            <pc:sldMk cId="1714100492" sldId="315"/>
            <ac:spMk id="3" creationId="{C58A303A-395B-3549-A35C-251DFDA48531}"/>
          </ac:spMkLst>
        </pc:spChg>
        <pc:spChg chg="del">
          <ac:chgData name="Tarun Kalluri" userId="4d671ed9-7007-420d-a9c9-4f5309ea5251" providerId="ADAL" clId="{8770386D-8856-2D4C-A380-47D74F9CA6E3}" dt="2020-06-10T20:55:08.761" v="2429" actId="478"/>
          <ac:spMkLst>
            <pc:docMk/>
            <pc:sldMk cId="1714100492" sldId="315"/>
            <ac:spMk id="11" creationId="{09D186BA-314C-084F-B413-15478C149EB8}"/>
          </ac:spMkLst>
        </pc:spChg>
        <pc:spChg chg="add mod">
          <ac:chgData name="Tarun Kalluri" userId="4d671ed9-7007-420d-a9c9-4f5309ea5251" providerId="ADAL" clId="{8770386D-8856-2D4C-A380-47D74F9CA6E3}" dt="2020-06-10T21:36:48.797" v="2675" actId="20577"/>
          <ac:spMkLst>
            <pc:docMk/>
            <pc:sldMk cId="1714100492" sldId="315"/>
            <ac:spMk id="16" creationId="{71F4949A-39D2-5B44-9543-2246A3078817}"/>
          </ac:spMkLst>
        </pc:spChg>
        <pc:spChg chg="add mod">
          <ac:chgData name="Tarun Kalluri" userId="4d671ed9-7007-420d-a9c9-4f5309ea5251" providerId="ADAL" clId="{8770386D-8856-2D4C-A380-47D74F9CA6E3}" dt="2020-06-10T21:36:13.964" v="2632" actId="20577"/>
          <ac:spMkLst>
            <pc:docMk/>
            <pc:sldMk cId="1714100492" sldId="315"/>
            <ac:spMk id="17" creationId="{270C5B40-5FF9-6A4A-9924-EDAB0CF0764B}"/>
          </ac:spMkLst>
        </pc:spChg>
        <pc:spChg chg="add mod">
          <ac:chgData name="Tarun Kalluri" userId="4d671ed9-7007-420d-a9c9-4f5309ea5251" providerId="ADAL" clId="{8770386D-8856-2D4C-A380-47D74F9CA6E3}" dt="2020-06-10T21:36:32.689" v="2656" actId="20577"/>
          <ac:spMkLst>
            <pc:docMk/>
            <pc:sldMk cId="1714100492" sldId="315"/>
            <ac:spMk id="18" creationId="{BD9B344F-3EF8-F245-840C-3C158F82A4F5}"/>
          </ac:spMkLst>
        </pc:spChg>
        <pc:spChg chg="add mod">
          <ac:chgData name="Tarun Kalluri" userId="4d671ed9-7007-420d-a9c9-4f5309ea5251" providerId="ADAL" clId="{8770386D-8856-2D4C-A380-47D74F9CA6E3}" dt="2020-06-10T21:36:43.820" v="2671" actId="20577"/>
          <ac:spMkLst>
            <pc:docMk/>
            <pc:sldMk cId="1714100492" sldId="315"/>
            <ac:spMk id="19" creationId="{C48E59CC-D15B-A645-9073-A044CAA1BC0D}"/>
          </ac:spMkLst>
        </pc:spChg>
        <pc:spChg chg="add mod">
          <ac:chgData name="Tarun Kalluri" userId="4d671ed9-7007-420d-a9c9-4f5309ea5251" providerId="ADAL" clId="{8770386D-8856-2D4C-A380-47D74F9CA6E3}" dt="2020-06-10T21:38:11.185" v="2678" actId="1076"/>
          <ac:spMkLst>
            <pc:docMk/>
            <pc:sldMk cId="1714100492" sldId="315"/>
            <ac:spMk id="20" creationId="{60B4E1B8-6E32-CC43-B06F-0066AD540302}"/>
          </ac:spMkLst>
        </pc:spChg>
        <pc:spChg chg="add mod">
          <ac:chgData name="Tarun Kalluri" userId="4d671ed9-7007-420d-a9c9-4f5309ea5251" providerId="ADAL" clId="{8770386D-8856-2D4C-A380-47D74F9CA6E3}" dt="2020-06-10T21:38:20.820" v="2682" actId="1076"/>
          <ac:spMkLst>
            <pc:docMk/>
            <pc:sldMk cId="1714100492" sldId="315"/>
            <ac:spMk id="21" creationId="{0E6CD6FA-ADA3-E14E-9BE2-66825AF86799}"/>
          </ac:spMkLst>
        </pc:spChg>
        <pc:spChg chg="add mod">
          <ac:chgData name="Tarun Kalluri" userId="4d671ed9-7007-420d-a9c9-4f5309ea5251" providerId="ADAL" clId="{8770386D-8856-2D4C-A380-47D74F9CA6E3}" dt="2020-06-10T21:38:29.290" v="2686" actId="1076"/>
          <ac:spMkLst>
            <pc:docMk/>
            <pc:sldMk cId="1714100492" sldId="315"/>
            <ac:spMk id="22" creationId="{014937A2-5C86-9A4B-B4CA-95F9E12BF6A4}"/>
          </ac:spMkLst>
        </pc:spChg>
        <pc:spChg chg="add mod">
          <ac:chgData name="Tarun Kalluri" userId="4d671ed9-7007-420d-a9c9-4f5309ea5251" providerId="ADAL" clId="{8770386D-8856-2D4C-A380-47D74F9CA6E3}" dt="2020-06-10T21:38:38.506" v="2690" actId="1076"/>
          <ac:spMkLst>
            <pc:docMk/>
            <pc:sldMk cId="1714100492" sldId="315"/>
            <ac:spMk id="23" creationId="{7850A543-75FA-6140-B6A1-73EF2EFBDE98}"/>
          </ac:spMkLst>
        </pc:spChg>
        <pc:spChg chg="add del mod">
          <ac:chgData name="Tarun Kalluri" userId="4d671ed9-7007-420d-a9c9-4f5309ea5251" providerId="ADAL" clId="{8770386D-8856-2D4C-A380-47D74F9CA6E3}" dt="2020-06-11T09:43:45.965" v="14677"/>
          <ac:spMkLst>
            <pc:docMk/>
            <pc:sldMk cId="1714100492" sldId="315"/>
            <ac:spMk id="24" creationId="{3A40E7FB-99E6-5646-9C78-FFDB7525958F}"/>
          </ac:spMkLst>
        </pc:spChg>
        <pc:picChg chg="del">
          <ac:chgData name="Tarun Kalluri" userId="4d671ed9-7007-420d-a9c9-4f5309ea5251" providerId="ADAL" clId="{8770386D-8856-2D4C-A380-47D74F9CA6E3}" dt="2020-06-10T20:55:08.761" v="2429" actId="478"/>
          <ac:picMkLst>
            <pc:docMk/>
            <pc:sldMk cId="1714100492" sldId="315"/>
            <ac:picMk id="4" creationId="{832DB3FF-EB80-C14B-A94E-AADC4ACADE4A}"/>
          </ac:picMkLst>
        </pc:picChg>
        <pc:picChg chg="add del mod modCrop">
          <ac:chgData name="Tarun Kalluri" userId="4d671ed9-7007-420d-a9c9-4f5309ea5251" providerId="ADAL" clId="{8770386D-8856-2D4C-A380-47D74F9CA6E3}" dt="2020-06-10T21:03:57.440" v="2474" actId="478"/>
          <ac:picMkLst>
            <pc:docMk/>
            <pc:sldMk cId="1714100492" sldId="315"/>
            <ac:picMk id="6" creationId="{DE9524E2-6C1E-C643-8B89-28941E2B0BA3}"/>
          </ac:picMkLst>
        </pc:picChg>
        <pc:picChg chg="add mod modCrop">
          <ac:chgData name="Tarun Kalluri" userId="4d671ed9-7007-420d-a9c9-4f5309ea5251" providerId="ADAL" clId="{8770386D-8856-2D4C-A380-47D74F9CA6E3}" dt="2020-06-10T21:10:07.669" v="2528" actId="1076"/>
          <ac:picMkLst>
            <pc:docMk/>
            <pc:sldMk cId="1714100492" sldId="315"/>
            <ac:picMk id="8" creationId="{E951B6ED-264B-B044-AB95-7AF66A8033F5}"/>
          </ac:picMkLst>
        </pc:picChg>
        <pc:picChg chg="add mod">
          <ac:chgData name="Tarun Kalluri" userId="4d671ed9-7007-420d-a9c9-4f5309ea5251" providerId="ADAL" clId="{8770386D-8856-2D4C-A380-47D74F9CA6E3}" dt="2020-06-10T21:10:06.380" v="2527" actId="14100"/>
          <ac:picMkLst>
            <pc:docMk/>
            <pc:sldMk cId="1714100492" sldId="315"/>
            <ac:picMk id="10" creationId="{EE0CDE6D-BFB2-4742-B3B1-F60C3A550259}"/>
          </ac:picMkLst>
        </pc:picChg>
        <pc:picChg chg="add mod">
          <ac:chgData name="Tarun Kalluri" userId="4d671ed9-7007-420d-a9c9-4f5309ea5251" providerId="ADAL" clId="{8770386D-8856-2D4C-A380-47D74F9CA6E3}" dt="2020-06-10T21:10:03.243" v="2526" actId="1076"/>
          <ac:picMkLst>
            <pc:docMk/>
            <pc:sldMk cId="1714100492" sldId="315"/>
            <ac:picMk id="12" creationId="{D5A84899-5CD9-8B47-A7FB-80F9B989EFC5}"/>
          </ac:picMkLst>
        </pc:picChg>
        <pc:picChg chg="add mod">
          <ac:chgData name="Tarun Kalluri" userId="4d671ed9-7007-420d-a9c9-4f5309ea5251" providerId="ADAL" clId="{8770386D-8856-2D4C-A380-47D74F9CA6E3}" dt="2020-06-10T21:09:55.589" v="2522" actId="1076"/>
          <ac:picMkLst>
            <pc:docMk/>
            <pc:sldMk cId="1714100492" sldId="315"/>
            <ac:picMk id="13" creationId="{43737C44-C647-054F-8445-DE275353910C}"/>
          </ac:picMkLst>
        </pc:picChg>
        <pc:picChg chg="add mod">
          <ac:chgData name="Tarun Kalluri" userId="4d671ed9-7007-420d-a9c9-4f5309ea5251" providerId="ADAL" clId="{8770386D-8856-2D4C-A380-47D74F9CA6E3}" dt="2020-06-10T21:10:01.378" v="2525" actId="1076"/>
          <ac:picMkLst>
            <pc:docMk/>
            <pc:sldMk cId="1714100492" sldId="315"/>
            <ac:picMk id="15" creationId="{C8A9E66C-3639-7E47-A7F6-94C465BB1051}"/>
          </ac:picMkLst>
        </pc:picChg>
      </pc:sldChg>
      <pc:sldChg chg="addSp delSp modSp add del modTransition">
        <pc:chgData name="Tarun Kalluri" userId="4d671ed9-7007-420d-a9c9-4f5309ea5251" providerId="ADAL" clId="{8770386D-8856-2D4C-A380-47D74F9CA6E3}" dt="2020-06-11T05:28:39.382" v="7713"/>
        <pc:sldMkLst>
          <pc:docMk/>
          <pc:sldMk cId="10598419" sldId="316"/>
        </pc:sldMkLst>
        <pc:spChg chg="mod">
          <ac:chgData name="Tarun Kalluri" userId="4d671ed9-7007-420d-a9c9-4f5309ea5251" providerId="ADAL" clId="{8770386D-8856-2D4C-A380-47D74F9CA6E3}" dt="2020-06-11T05:25:05.528" v="7536" actId="20577"/>
          <ac:spMkLst>
            <pc:docMk/>
            <pc:sldMk cId="10598419" sldId="316"/>
            <ac:spMk id="2" creationId="{38E0E236-634A-614C-AB2F-FF5CEC29F63F}"/>
          </ac:spMkLst>
        </pc:spChg>
        <pc:spChg chg="add del mod">
          <ac:chgData name="Tarun Kalluri" userId="4d671ed9-7007-420d-a9c9-4f5309ea5251" providerId="ADAL" clId="{8770386D-8856-2D4C-A380-47D74F9CA6E3}" dt="2020-06-11T05:28:34.946" v="7712" actId="478"/>
          <ac:spMkLst>
            <pc:docMk/>
            <pc:sldMk cId="10598419" sldId="316"/>
            <ac:spMk id="5" creationId="{D9AAD478-FB3F-1045-A6DC-9BF352999FCA}"/>
          </ac:spMkLst>
        </pc:spChg>
        <pc:spChg chg="del">
          <ac:chgData name="Tarun Kalluri" userId="4d671ed9-7007-420d-a9c9-4f5309ea5251" providerId="ADAL" clId="{8770386D-8856-2D4C-A380-47D74F9CA6E3}" dt="2020-06-10T21:50:32.922" v="2758" actId="478"/>
          <ac:spMkLst>
            <pc:docMk/>
            <pc:sldMk cId="10598419" sldId="316"/>
            <ac:spMk id="16" creationId="{71F4949A-39D2-5B44-9543-2246A3078817}"/>
          </ac:spMkLst>
        </pc:spChg>
        <pc:spChg chg="del">
          <ac:chgData name="Tarun Kalluri" userId="4d671ed9-7007-420d-a9c9-4f5309ea5251" providerId="ADAL" clId="{8770386D-8856-2D4C-A380-47D74F9CA6E3}" dt="2020-06-10T21:50:32.922" v="2758" actId="478"/>
          <ac:spMkLst>
            <pc:docMk/>
            <pc:sldMk cId="10598419" sldId="316"/>
            <ac:spMk id="17" creationId="{270C5B40-5FF9-6A4A-9924-EDAB0CF0764B}"/>
          </ac:spMkLst>
        </pc:spChg>
        <pc:spChg chg="del">
          <ac:chgData name="Tarun Kalluri" userId="4d671ed9-7007-420d-a9c9-4f5309ea5251" providerId="ADAL" clId="{8770386D-8856-2D4C-A380-47D74F9CA6E3}" dt="2020-06-10T21:50:32.922" v="2758" actId="478"/>
          <ac:spMkLst>
            <pc:docMk/>
            <pc:sldMk cId="10598419" sldId="316"/>
            <ac:spMk id="18" creationId="{BD9B344F-3EF8-F245-840C-3C158F82A4F5}"/>
          </ac:spMkLst>
        </pc:spChg>
        <pc:spChg chg="del">
          <ac:chgData name="Tarun Kalluri" userId="4d671ed9-7007-420d-a9c9-4f5309ea5251" providerId="ADAL" clId="{8770386D-8856-2D4C-A380-47D74F9CA6E3}" dt="2020-06-10T21:50:32.922" v="2758" actId="478"/>
          <ac:spMkLst>
            <pc:docMk/>
            <pc:sldMk cId="10598419" sldId="316"/>
            <ac:spMk id="19" creationId="{C48E59CC-D15B-A645-9073-A044CAA1BC0D}"/>
          </ac:spMkLst>
        </pc:spChg>
        <pc:spChg chg="del">
          <ac:chgData name="Tarun Kalluri" userId="4d671ed9-7007-420d-a9c9-4f5309ea5251" providerId="ADAL" clId="{8770386D-8856-2D4C-A380-47D74F9CA6E3}" dt="2020-06-10T21:50:32.922" v="2758" actId="478"/>
          <ac:spMkLst>
            <pc:docMk/>
            <pc:sldMk cId="10598419" sldId="316"/>
            <ac:spMk id="20" creationId="{60B4E1B8-6E32-CC43-B06F-0066AD540302}"/>
          </ac:spMkLst>
        </pc:spChg>
        <pc:spChg chg="del">
          <ac:chgData name="Tarun Kalluri" userId="4d671ed9-7007-420d-a9c9-4f5309ea5251" providerId="ADAL" clId="{8770386D-8856-2D4C-A380-47D74F9CA6E3}" dt="2020-06-10T21:50:32.922" v="2758" actId="478"/>
          <ac:spMkLst>
            <pc:docMk/>
            <pc:sldMk cId="10598419" sldId="316"/>
            <ac:spMk id="21" creationId="{0E6CD6FA-ADA3-E14E-9BE2-66825AF86799}"/>
          </ac:spMkLst>
        </pc:spChg>
        <pc:spChg chg="del">
          <ac:chgData name="Tarun Kalluri" userId="4d671ed9-7007-420d-a9c9-4f5309ea5251" providerId="ADAL" clId="{8770386D-8856-2D4C-A380-47D74F9CA6E3}" dt="2020-06-10T21:50:32.922" v="2758" actId="478"/>
          <ac:spMkLst>
            <pc:docMk/>
            <pc:sldMk cId="10598419" sldId="316"/>
            <ac:spMk id="22" creationId="{014937A2-5C86-9A4B-B4CA-95F9E12BF6A4}"/>
          </ac:spMkLst>
        </pc:spChg>
        <pc:spChg chg="del">
          <ac:chgData name="Tarun Kalluri" userId="4d671ed9-7007-420d-a9c9-4f5309ea5251" providerId="ADAL" clId="{8770386D-8856-2D4C-A380-47D74F9CA6E3}" dt="2020-06-10T21:50:32.922" v="2758" actId="478"/>
          <ac:spMkLst>
            <pc:docMk/>
            <pc:sldMk cId="10598419" sldId="316"/>
            <ac:spMk id="23" creationId="{7850A543-75FA-6140-B6A1-73EF2EFBDE98}"/>
          </ac:spMkLst>
        </pc:spChg>
        <pc:picChg chg="add del mod">
          <ac:chgData name="Tarun Kalluri" userId="4d671ed9-7007-420d-a9c9-4f5309ea5251" providerId="ADAL" clId="{8770386D-8856-2D4C-A380-47D74F9CA6E3}" dt="2020-06-10T22:04:56.648" v="2791" actId="478"/>
          <ac:picMkLst>
            <pc:docMk/>
            <pc:sldMk cId="10598419" sldId="316"/>
            <ac:picMk id="3" creationId="{98D57AB0-22FE-204E-BCD3-62CABF05166F}"/>
          </ac:picMkLst>
        </pc:picChg>
        <pc:picChg chg="add mod">
          <ac:chgData name="Tarun Kalluri" userId="4d671ed9-7007-420d-a9c9-4f5309ea5251" providerId="ADAL" clId="{8770386D-8856-2D4C-A380-47D74F9CA6E3}" dt="2020-06-10T22:05:01.214" v="2794" actId="1076"/>
          <ac:picMkLst>
            <pc:docMk/>
            <pc:sldMk cId="10598419" sldId="316"/>
            <ac:picMk id="4" creationId="{098A97BB-2DCE-8246-AEEB-7BF818AC1F50}"/>
          </ac:picMkLst>
        </pc:picChg>
        <pc:picChg chg="del">
          <ac:chgData name="Tarun Kalluri" userId="4d671ed9-7007-420d-a9c9-4f5309ea5251" providerId="ADAL" clId="{8770386D-8856-2D4C-A380-47D74F9CA6E3}" dt="2020-06-10T21:50:32.922" v="2758" actId="478"/>
          <ac:picMkLst>
            <pc:docMk/>
            <pc:sldMk cId="10598419" sldId="316"/>
            <ac:picMk id="8" creationId="{E951B6ED-264B-B044-AB95-7AF66A8033F5}"/>
          </ac:picMkLst>
        </pc:picChg>
        <pc:picChg chg="del">
          <ac:chgData name="Tarun Kalluri" userId="4d671ed9-7007-420d-a9c9-4f5309ea5251" providerId="ADAL" clId="{8770386D-8856-2D4C-A380-47D74F9CA6E3}" dt="2020-06-10T21:50:32.922" v="2758" actId="478"/>
          <ac:picMkLst>
            <pc:docMk/>
            <pc:sldMk cId="10598419" sldId="316"/>
            <ac:picMk id="10" creationId="{EE0CDE6D-BFB2-4742-B3B1-F60C3A550259}"/>
          </ac:picMkLst>
        </pc:picChg>
        <pc:picChg chg="del">
          <ac:chgData name="Tarun Kalluri" userId="4d671ed9-7007-420d-a9c9-4f5309ea5251" providerId="ADAL" clId="{8770386D-8856-2D4C-A380-47D74F9CA6E3}" dt="2020-06-10T21:50:34.612" v="2759" actId="478"/>
          <ac:picMkLst>
            <pc:docMk/>
            <pc:sldMk cId="10598419" sldId="316"/>
            <ac:picMk id="12" creationId="{D5A84899-5CD9-8B47-A7FB-80F9B989EFC5}"/>
          </ac:picMkLst>
        </pc:picChg>
        <pc:picChg chg="del">
          <ac:chgData name="Tarun Kalluri" userId="4d671ed9-7007-420d-a9c9-4f5309ea5251" providerId="ADAL" clId="{8770386D-8856-2D4C-A380-47D74F9CA6E3}" dt="2020-06-10T21:50:32.922" v="2758" actId="478"/>
          <ac:picMkLst>
            <pc:docMk/>
            <pc:sldMk cId="10598419" sldId="316"/>
            <ac:picMk id="13" creationId="{43737C44-C647-054F-8445-DE275353910C}"/>
          </ac:picMkLst>
        </pc:picChg>
        <pc:picChg chg="del">
          <ac:chgData name="Tarun Kalluri" userId="4d671ed9-7007-420d-a9c9-4f5309ea5251" providerId="ADAL" clId="{8770386D-8856-2D4C-A380-47D74F9CA6E3}" dt="2020-06-10T21:50:32.922" v="2758" actId="478"/>
          <ac:picMkLst>
            <pc:docMk/>
            <pc:sldMk cId="10598419" sldId="316"/>
            <ac:picMk id="15" creationId="{C8A9E66C-3639-7E47-A7F6-94C465BB1051}"/>
          </ac:picMkLst>
        </pc:picChg>
      </pc:sldChg>
      <pc:sldChg chg="addSp delSp modSp add del">
        <pc:chgData name="Tarun Kalluri" userId="4d671ed9-7007-420d-a9c9-4f5309ea5251" providerId="ADAL" clId="{8770386D-8856-2D4C-A380-47D74F9CA6E3}" dt="2020-06-10T21:49:52.028" v="2709" actId="2696"/>
        <pc:sldMkLst>
          <pc:docMk/>
          <pc:sldMk cId="239833463" sldId="316"/>
        </pc:sldMkLst>
        <pc:spChg chg="mod">
          <ac:chgData name="Tarun Kalluri" userId="4d671ed9-7007-420d-a9c9-4f5309ea5251" providerId="ADAL" clId="{8770386D-8856-2D4C-A380-47D74F9CA6E3}" dt="2020-06-10T21:49:39.469" v="2708" actId="14100"/>
          <ac:spMkLst>
            <pc:docMk/>
            <pc:sldMk cId="239833463" sldId="316"/>
            <ac:spMk id="2" creationId="{38E0E236-634A-614C-AB2F-FF5CEC29F63F}"/>
          </ac:spMkLst>
        </pc:spChg>
        <pc:spChg chg="add mod">
          <ac:chgData name="Tarun Kalluri" userId="4d671ed9-7007-420d-a9c9-4f5309ea5251" providerId="ADAL" clId="{8770386D-8856-2D4C-A380-47D74F9CA6E3}" dt="2020-06-10T21:49:39.469" v="2708" actId="14100"/>
          <ac:spMkLst>
            <pc:docMk/>
            <pc:sldMk cId="239833463" sldId="316"/>
            <ac:spMk id="3" creationId="{9283929D-D0EF-7F43-99C9-1A410CB34872}"/>
          </ac:spMkLst>
        </pc:spChg>
        <pc:spChg chg="del">
          <ac:chgData name="Tarun Kalluri" userId="4d671ed9-7007-420d-a9c9-4f5309ea5251" providerId="ADAL" clId="{8770386D-8856-2D4C-A380-47D74F9CA6E3}" dt="2020-06-10T21:48:48.886" v="2703" actId="478"/>
          <ac:spMkLst>
            <pc:docMk/>
            <pc:sldMk cId="239833463" sldId="316"/>
            <ac:spMk id="16" creationId="{71F4949A-39D2-5B44-9543-2246A3078817}"/>
          </ac:spMkLst>
        </pc:spChg>
        <pc:spChg chg="del">
          <ac:chgData name="Tarun Kalluri" userId="4d671ed9-7007-420d-a9c9-4f5309ea5251" providerId="ADAL" clId="{8770386D-8856-2D4C-A380-47D74F9CA6E3}" dt="2020-06-10T21:48:48.886" v="2703" actId="478"/>
          <ac:spMkLst>
            <pc:docMk/>
            <pc:sldMk cId="239833463" sldId="316"/>
            <ac:spMk id="17" creationId="{270C5B40-5FF9-6A4A-9924-EDAB0CF0764B}"/>
          </ac:spMkLst>
        </pc:spChg>
        <pc:spChg chg="del">
          <ac:chgData name="Tarun Kalluri" userId="4d671ed9-7007-420d-a9c9-4f5309ea5251" providerId="ADAL" clId="{8770386D-8856-2D4C-A380-47D74F9CA6E3}" dt="2020-06-10T21:48:48.886" v="2703" actId="478"/>
          <ac:spMkLst>
            <pc:docMk/>
            <pc:sldMk cId="239833463" sldId="316"/>
            <ac:spMk id="18" creationId="{BD9B344F-3EF8-F245-840C-3C158F82A4F5}"/>
          </ac:spMkLst>
        </pc:spChg>
        <pc:spChg chg="del">
          <ac:chgData name="Tarun Kalluri" userId="4d671ed9-7007-420d-a9c9-4f5309ea5251" providerId="ADAL" clId="{8770386D-8856-2D4C-A380-47D74F9CA6E3}" dt="2020-06-10T21:48:48.886" v="2703" actId="478"/>
          <ac:spMkLst>
            <pc:docMk/>
            <pc:sldMk cId="239833463" sldId="316"/>
            <ac:spMk id="19" creationId="{C48E59CC-D15B-A645-9073-A044CAA1BC0D}"/>
          </ac:spMkLst>
        </pc:spChg>
        <pc:spChg chg="del">
          <ac:chgData name="Tarun Kalluri" userId="4d671ed9-7007-420d-a9c9-4f5309ea5251" providerId="ADAL" clId="{8770386D-8856-2D4C-A380-47D74F9CA6E3}" dt="2020-06-10T21:48:48.886" v="2703" actId="478"/>
          <ac:spMkLst>
            <pc:docMk/>
            <pc:sldMk cId="239833463" sldId="316"/>
            <ac:spMk id="20" creationId="{60B4E1B8-6E32-CC43-B06F-0066AD540302}"/>
          </ac:spMkLst>
        </pc:spChg>
        <pc:spChg chg="del">
          <ac:chgData name="Tarun Kalluri" userId="4d671ed9-7007-420d-a9c9-4f5309ea5251" providerId="ADAL" clId="{8770386D-8856-2D4C-A380-47D74F9CA6E3}" dt="2020-06-10T21:48:48.886" v="2703" actId="478"/>
          <ac:spMkLst>
            <pc:docMk/>
            <pc:sldMk cId="239833463" sldId="316"/>
            <ac:spMk id="21" creationId="{0E6CD6FA-ADA3-E14E-9BE2-66825AF86799}"/>
          </ac:spMkLst>
        </pc:spChg>
        <pc:spChg chg="del">
          <ac:chgData name="Tarun Kalluri" userId="4d671ed9-7007-420d-a9c9-4f5309ea5251" providerId="ADAL" clId="{8770386D-8856-2D4C-A380-47D74F9CA6E3}" dt="2020-06-10T21:48:48.886" v="2703" actId="478"/>
          <ac:spMkLst>
            <pc:docMk/>
            <pc:sldMk cId="239833463" sldId="316"/>
            <ac:spMk id="22" creationId="{014937A2-5C86-9A4B-B4CA-95F9E12BF6A4}"/>
          </ac:spMkLst>
        </pc:spChg>
        <pc:spChg chg="del">
          <ac:chgData name="Tarun Kalluri" userId="4d671ed9-7007-420d-a9c9-4f5309ea5251" providerId="ADAL" clId="{8770386D-8856-2D4C-A380-47D74F9CA6E3}" dt="2020-06-10T21:48:48.886" v="2703" actId="478"/>
          <ac:spMkLst>
            <pc:docMk/>
            <pc:sldMk cId="239833463" sldId="316"/>
            <ac:spMk id="23" creationId="{7850A543-75FA-6140-B6A1-73EF2EFBDE98}"/>
          </ac:spMkLst>
        </pc:spChg>
        <pc:picChg chg="del">
          <ac:chgData name="Tarun Kalluri" userId="4d671ed9-7007-420d-a9c9-4f5309ea5251" providerId="ADAL" clId="{8770386D-8856-2D4C-A380-47D74F9CA6E3}" dt="2020-06-10T21:48:48.886" v="2703" actId="478"/>
          <ac:picMkLst>
            <pc:docMk/>
            <pc:sldMk cId="239833463" sldId="316"/>
            <ac:picMk id="8" creationId="{E951B6ED-264B-B044-AB95-7AF66A8033F5}"/>
          </ac:picMkLst>
        </pc:picChg>
        <pc:picChg chg="del">
          <ac:chgData name="Tarun Kalluri" userId="4d671ed9-7007-420d-a9c9-4f5309ea5251" providerId="ADAL" clId="{8770386D-8856-2D4C-A380-47D74F9CA6E3}" dt="2020-06-10T21:48:48.886" v="2703" actId="478"/>
          <ac:picMkLst>
            <pc:docMk/>
            <pc:sldMk cId="239833463" sldId="316"/>
            <ac:picMk id="10" creationId="{EE0CDE6D-BFB2-4742-B3B1-F60C3A550259}"/>
          </ac:picMkLst>
        </pc:picChg>
        <pc:picChg chg="del">
          <ac:chgData name="Tarun Kalluri" userId="4d671ed9-7007-420d-a9c9-4f5309ea5251" providerId="ADAL" clId="{8770386D-8856-2D4C-A380-47D74F9CA6E3}" dt="2020-06-10T21:48:48.886" v="2703" actId="478"/>
          <ac:picMkLst>
            <pc:docMk/>
            <pc:sldMk cId="239833463" sldId="316"/>
            <ac:picMk id="12" creationId="{D5A84899-5CD9-8B47-A7FB-80F9B989EFC5}"/>
          </ac:picMkLst>
        </pc:picChg>
        <pc:picChg chg="del">
          <ac:chgData name="Tarun Kalluri" userId="4d671ed9-7007-420d-a9c9-4f5309ea5251" providerId="ADAL" clId="{8770386D-8856-2D4C-A380-47D74F9CA6E3}" dt="2020-06-10T21:48:48.886" v="2703" actId="478"/>
          <ac:picMkLst>
            <pc:docMk/>
            <pc:sldMk cId="239833463" sldId="316"/>
            <ac:picMk id="13" creationId="{43737C44-C647-054F-8445-DE275353910C}"/>
          </ac:picMkLst>
        </pc:picChg>
        <pc:picChg chg="del">
          <ac:chgData name="Tarun Kalluri" userId="4d671ed9-7007-420d-a9c9-4f5309ea5251" providerId="ADAL" clId="{8770386D-8856-2D4C-A380-47D74F9CA6E3}" dt="2020-06-10T21:48:48.886" v="2703" actId="478"/>
          <ac:picMkLst>
            <pc:docMk/>
            <pc:sldMk cId="239833463" sldId="316"/>
            <ac:picMk id="15" creationId="{C8A9E66C-3639-7E47-A7F6-94C465BB1051}"/>
          </ac:picMkLst>
        </pc:picChg>
        <pc:picChg chg="add mod">
          <ac:chgData name="Tarun Kalluri" userId="4d671ed9-7007-420d-a9c9-4f5309ea5251" providerId="ADAL" clId="{8770386D-8856-2D4C-A380-47D74F9CA6E3}" dt="2020-06-10T21:49:39.469" v="2708" actId="14100"/>
          <ac:picMkLst>
            <pc:docMk/>
            <pc:sldMk cId="239833463" sldId="316"/>
            <ac:picMk id="1026" creationId="{64D17AEA-B95D-AB4D-A428-30AF2EF0C798}"/>
          </ac:picMkLst>
        </pc:picChg>
        <pc:picChg chg="add mod">
          <ac:chgData name="Tarun Kalluri" userId="4d671ed9-7007-420d-a9c9-4f5309ea5251" providerId="ADAL" clId="{8770386D-8856-2D4C-A380-47D74F9CA6E3}" dt="2020-06-10T21:49:39.469" v="2708" actId="14100"/>
          <ac:picMkLst>
            <pc:docMk/>
            <pc:sldMk cId="239833463" sldId="316"/>
            <ac:picMk id="1027" creationId="{EB51CAA3-BD8B-EF4E-B12D-59D19C87E012}"/>
          </ac:picMkLst>
        </pc:picChg>
        <pc:picChg chg="add mod">
          <ac:chgData name="Tarun Kalluri" userId="4d671ed9-7007-420d-a9c9-4f5309ea5251" providerId="ADAL" clId="{8770386D-8856-2D4C-A380-47D74F9CA6E3}" dt="2020-06-10T21:49:39.469" v="2708" actId="14100"/>
          <ac:picMkLst>
            <pc:docMk/>
            <pc:sldMk cId="239833463" sldId="316"/>
            <ac:picMk id="1028" creationId="{C19EE485-0502-8647-8322-BC6303628C90}"/>
          </ac:picMkLst>
        </pc:picChg>
        <pc:picChg chg="add mod">
          <ac:chgData name="Tarun Kalluri" userId="4d671ed9-7007-420d-a9c9-4f5309ea5251" providerId="ADAL" clId="{8770386D-8856-2D4C-A380-47D74F9CA6E3}" dt="2020-06-10T21:49:39.469" v="2708" actId="14100"/>
          <ac:picMkLst>
            <pc:docMk/>
            <pc:sldMk cId="239833463" sldId="316"/>
            <ac:picMk id="1029" creationId="{AE7F9051-8B8F-814B-8152-097A06BD6D62}"/>
          </ac:picMkLst>
        </pc:picChg>
        <pc:picChg chg="add mod">
          <ac:chgData name="Tarun Kalluri" userId="4d671ed9-7007-420d-a9c9-4f5309ea5251" providerId="ADAL" clId="{8770386D-8856-2D4C-A380-47D74F9CA6E3}" dt="2020-06-10T21:49:39.469" v="2708" actId="14100"/>
          <ac:picMkLst>
            <pc:docMk/>
            <pc:sldMk cId="239833463" sldId="316"/>
            <ac:picMk id="1030" creationId="{B1983B8F-C07C-5B4F-BEDE-DEB213A8A7F5}"/>
          </ac:picMkLst>
        </pc:picChg>
        <pc:picChg chg="add mod">
          <ac:chgData name="Tarun Kalluri" userId="4d671ed9-7007-420d-a9c9-4f5309ea5251" providerId="ADAL" clId="{8770386D-8856-2D4C-A380-47D74F9CA6E3}" dt="2020-06-10T21:49:39.469" v="2708" actId="14100"/>
          <ac:picMkLst>
            <pc:docMk/>
            <pc:sldMk cId="239833463" sldId="316"/>
            <ac:picMk id="1031" creationId="{A9FA8A3C-DEB2-1947-B891-AADFC20E0927}"/>
          </ac:picMkLst>
        </pc:picChg>
        <pc:picChg chg="add mod">
          <ac:chgData name="Tarun Kalluri" userId="4d671ed9-7007-420d-a9c9-4f5309ea5251" providerId="ADAL" clId="{8770386D-8856-2D4C-A380-47D74F9CA6E3}" dt="2020-06-10T21:49:39.469" v="2708" actId="14100"/>
          <ac:picMkLst>
            <pc:docMk/>
            <pc:sldMk cId="239833463" sldId="316"/>
            <ac:picMk id="1032" creationId="{78495D37-E239-A445-AFC9-2A4D3AD13218}"/>
          </ac:picMkLst>
        </pc:picChg>
        <pc:picChg chg="add mod">
          <ac:chgData name="Tarun Kalluri" userId="4d671ed9-7007-420d-a9c9-4f5309ea5251" providerId="ADAL" clId="{8770386D-8856-2D4C-A380-47D74F9CA6E3}" dt="2020-06-10T21:49:39.469" v="2708" actId="14100"/>
          <ac:picMkLst>
            <pc:docMk/>
            <pc:sldMk cId="239833463" sldId="316"/>
            <ac:picMk id="1033" creationId="{EE4FF7BE-9278-014F-A69A-15B843CBBD43}"/>
          </ac:picMkLst>
        </pc:picChg>
      </pc:sldChg>
      <pc:sldChg chg="modSp add del">
        <pc:chgData name="Tarun Kalluri" userId="4d671ed9-7007-420d-a9c9-4f5309ea5251" providerId="ADAL" clId="{8770386D-8856-2D4C-A380-47D74F9CA6E3}" dt="2020-06-10T22:20:15.916" v="3229" actId="2696"/>
        <pc:sldMkLst>
          <pc:docMk/>
          <pc:sldMk cId="2978576750" sldId="317"/>
        </pc:sldMkLst>
        <pc:spChg chg="mod">
          <ac:chgData name="Tarun Kalluri" userId="4d671ed9-7007-420d-a9c9-4f5309ea5251" providerId="ADAL" clId="{8770386D-8856-2D4C-A380-47D74F9CA6E3}" dt="2020-06-10T22:18:24.857" v="3168" actId="20577"/>
          <ac:spMkLst>
            <pc:docMk/>
            <pc:sldMk cId="2978576750" sldId="317"/>
            <ac:spMk id="2" creationId="{38E0E236-634A-614C-AB2F-FF5CEC29F63F}"/>
          </ac:spMkLst>
        </pc:spChg>
        <pc:spChg chg="mod">
          <ac:chgData name="Tarun Kalluri" userId="4d671ed9-7007-420d-a9c9-4f5309ea5251" providerId="ADAL" clId="{8770386D-8856-2D4C-A380-47D74F9CA6E3}" dt="2020-06-10T22:20:09.629" v="3225"/>
          <ac:spMkLst>
            <pc:docMk/>
            <pc:sldMk cId="2978576750" sldId="317"/>
            <ac:spMk id="5" creationId="{D9AAD478-FB3F-1045-A6DC-9BF352999FCA}"/>
          </ac:spMkLst>
        </pc:spChg>
        <pc:picChg chg="mod">
          <ac:chgData name="Tarun Kalluri" userId="4d671ed9-7007-420d-a9c9-4f5309ea5251" providerId="ADAL" clId="{8770386D-8856-2D4C-A380-47D74F9CA6E3}" dt="2020-06-10T22:19:20.156" v="3220" actId="1076"/>
          <ac:picMkLst>
            <pc:docMk/>
            <pc:sldMk cId="2978576750" sldId="317"/>
            <ac:picMk id="4" creationId="{098A97BB-2DCE-8246-AEEB-7BF818AC1F50}"/>
          </ac:picMkLst>
        </pc:picChg>
      </pc:sldChg>
      <pc:sldChg chg="addSp delSp modSp add modNotesTx">
        <pc:chgData name="Tarun Kalluri" userId="4d671ed9-7007-420d-a9c9-4f5309ea5251" providerId="ADAL" clId="{8770386D-8856-2D4C-A380-47D74F9CA6E3}" dt="2020-06-11T09:54:19.914" v="15884" actId="33524"/>
        <pc:sldMkLst>
          <pc:docMk/>
          <pc:sldMk cId="3395869699" sldId="317"/>
        </pc:sldMkLst>
        <pc:spChg chg="mod">
          <ac:chgData name="Tarun Kalluri" userId="4d671ed9-7007-420d-a9c9-4f5309ea5251" providerId="ADAL" clId="{8770386D-8856-2D4C-A380-47D74F9CA6E3}" dt="2020-06-11T09:53:04.211" v="15735" actId="20577"/>
          <ac:spMkLst>
            <pc:docMk/>
            <pc:sldMk cId="3395869699" sldId="317"/>
            <ac:spMk id="2" creationId="{38E0E236-634A-614C-AB2F-FF5CEC29F63F}"/>
          </ac:spMkLst>
        </pc:spChg>
        <pc:spChg chg="del">
          <ac:chgData name="Tarun Kalluri" userId="4d671ed9-7007-420d-a9c9-4f5309ea5251" providerId="ADAL" clId="{8770386D-8856-2D4C-A380-47D74F9CA6E3}" dt="2020-06-10T22:27:25.131" v="3285" actId="478"/>
          <ac:spMkLst>
            <pc:docMk/>
            <pc:sldMk cId="3395869699" sldId="317"/>
            <ac:spMk id="5" creationId="{D9AAD478-FB3F-1045-A6DC-9BF352999FCA}"/>
          </ac:spMkLst>
        </pc:spChg>
        <pc:spChg chg="add mod">
          <ac:chgData name="Tarun Kalluri" userId="4d671ed9-7007-420d-a9c9-4f5309ea5251" providerId="ADAL" clId="{8770386D-8856-2D4C-A380-47D74F9CA6E3}" dt="2020-06-10T22:32:17.519" v="3364" actId="14100"/>
          <ac:spMkLst>
            <pc:docMk/>
            <pc:sldMk cId="3395869699" sldId="317"/>
            <ac:spMk id="6" creationId="{9092D499-0910-9D4D-8BCC-BFCBD0233D4D}"/>
          </ac:spMkLst>
        </pc:spChg>
        <pc:spChg chg="add mod">
          <ac:chgData name="Tarun Kalluri" userId="4d671ed9-7007-420d-a9c9-4f5309ea5251" providerId="ADAL" clId="{8770386D-8856-2D4C-A380-47D74F9CA6E3}" dt="2020-06-10T22:36:45.832" v="3645" actId="1076"/>
          <ac:spMkLst>
            <pc:docMk/>
            <pc:sldMk cId="3395869699" sldId="317"/>
            <ac:spMk id="21" creationId="{393E1F54-43C6-AC41-AAB4-E2AEB9EBACA2}"/>
          </ac:spMkLst>
        </pc:spChg>
        <pc:spChg chg="add mod">
          <ac:chgData name="Tarun Kalluri" userId="4d671ed9-7007-420d-a9c9-4f5309ea5251" providerId="ADAL" clId="{8770386D-8856-2D4C-A380-47D74F9CA6E3}" dt="2020-06-11T09:52:11.455" v="15619" actId="20577"/>
          <ac:spMkLst>
            <pc:docMk/>
            <pc:sldMk cId="3395869699" sldId="317"/>
            <ac:spMk id="22" creationId="{9279F2D9-A2E9-C849-9E35-9FDA202EB11D}"/>
          </ac:spMkLst>
        </pc:spChg>
        <pc:picChg chg="add mod">
          <ac:chgData name="Tarun Kalluri" userId="4d671ed9-7007-420d-a9c9-4f5309ea5251" providerId="ADAL" clId="{8770386D-8856-2D4C-A380-47D74F9CA6E3}" dt="2020-06-10T22:36:28.626" v="3642" actId="1076"/>
          <ac:picMkLst>
            <pc:docMk/>
            <pc:sldMk cId="3395869699" sldId="317"/>
            <ac:picMk id="3" creationId="{9BAF8A49-D909-684C-992D-FEE03D9F8E6C}"/>
          </ac:picMkLst>
        </pc:picChg>
        <pc:picChg chg="del">
          <ac:chgData name="Tarun Kalluri" userId="4d671ed9-7007-420d-a9c9-4f5309ea5251" providerId="ADAL" clId="{8770386D-8856-2D4C-A380-47D74F9CA6E3}" dt="2020-06-10T22:27:25.131" v="3285" actId="478"/>
          <ac:picMkLst>
            <pc:docMk/>
            <pc:sldMk cId="3395869699" sldId="317"/>
            <ac:picMk id="4" creationId="{098A97BB-2DCE-8246-AEEB-7BF818AC1F50}"/>
          </ac:picMkLst>
        </pc:picChg>
        <pc:cxnChg chg="add mod">
          <ac:chgData name="Tarun Kalluri" userId="4d671ed9-7007-420d-a9c9-4f5309ea5251" providerId="ADAL" clId="{8770386D-8856-2D4C-A380-47D74F9CA6E3}" dt="2020-06-10T22:32:24.067" v="3367" actId="14100"/>
          <ac:cxnSpMkLst>
            <pc:docMk/>
            <pc:sldMk cId="3395869699" sldId="317"/>
            <ac:cxnSpMk id="8" creationId="{E0971759-E0CE-6B46-9A6A-5AC6508D20FE}"/>
          </ac:cxnSpMkLst>
        </pc:cxnChg>
        <pc:cxnChg chg="add mod">
          <ac:chgData name="Tarun Kalluri" userId="4d671ed9-7007-420d-a9c9-4f5309ea5251" providerId="ADAL" clId="{8770386D-8856-2D4C-A380-47D74F9CA6E3}" dt="2020-06-10T22:32:29.758" v="3368" actId="14100"/>
          <ac:cxnSpMkLst>
            <pc:docMk/>
            <pc:sldMk cId="3395869699" sldId="317"/>
            <ac:cxnSpMk id="9" creationId="{7579B949-124D-6A47-AE90-8C23B6A56A3E}"/>
          </ac:cxnSpMkLst>
        </pc:cxnChg>
      </pc:sldChg>
      <pc:sldChg chg="addSp delSp modSp add modNotesTx">
        <pc:chgData name="Tarun Kalluri" userId="4d671ed9-7007-420d-a9c9-4f5309ea5251" providerId="ADAL" clId="{8770386D-8856-2D4C-A380-47D74F9CA6E3}" dt="2020-06-11T09:56:07.099" v="15973" actId="20577"/>
        <pc:sldMkLst>
          <pc:docMk/>
          <pc:sldMk cId="3874835518" sldId="318"/>
        </pc:sldMkLst>
        <pc:spChg chg="mod">
          <ac:chgData name="Tarun Kalluri" userId="4d671ed9-7007-420d-a9c9-4f5309ea5251" providerId="ADAL" clId="{8770386D-8856-2D4C-A380-47D74F9CA6E3}" dt="2020-06-10T22:39:48.497" v="3768" actId="20577"/>
          <ac:spMkLst>
            <pc:docMk/>
            <pc:sldMk cId="3874835518" sldId="318"/>
            <ac:spMk id="2" creationId="{38E0E236-634A-614C-AB2F-FF5CEC29F63F}"/>
          </ac:spMkLst>
        </pc:spChg>
        <pc:spChg chg="add del mod">
          <ac:chgData name="Tarun Kalluri" userId="4d671ed9-7007-420d-a9c9-4f5309ea5251" providerId="ADAL" clId="{8770386D-8856-2D4C-A380-47D74F9CA6E3}" dt="2020-06-11T05:30:17.300" v="7728"/>
          <ac:spMkLst>
            <pc:docMk/>
            <pc:sldMk cId="3874835518" sldId="318"/>
            <ac:spMk id="4" creationId="{C27B09FE-8D61-FE49-B3EA-D71B5147DF0E}"/>
          </ac:spMkLst>
        </pc:spChg>
        <pc:spChg chg="del">
          <ac:chgData name="Tarun Kalluri" userId="4d671ed9-7007-420d-a9c9-4f5309ea5251" providerId="ADAL" clId="{8770386D-8856-2D4C-A380-47D74F9CA6E3}" dt="2020-06-10T22:39:52.258" v="3769" actId="478"/>
          <ac:spMkLst>
            <pc:docMk/>
            <pc:sldMk cId="3874835518" sldId="318"/>
            <ac:spMk id="6" creationId="{9092D499-0910-9D4D-8BCC-BFCBD0233D4D}"/>
          </ac:spMkLst>
        </pc:spChg>
        <pc:spChg chg="add del mod">
          <ac:chgData name="Tarun Kalluri" userId="4d671ed9-7007-420d-a9c9-4f5309ea5251" providerId="ADAL" clId="{8770386D-8856-2D4C-A380-47D74F9CA6E3}" dt="2020-06-11T05:30:30.036" v="7734"/>
          <ac:spMkLst>
            <pc:docMk/>
            <pc:sldMk cId="3874835518" sldId="318"/>
            <ac:spMk id="10" creationId="{FA552989-FAFF-E546-B42F-FB0D7167CDB7}"/>
          </ac:spMkLst>
        </pc:spChg>
        <pc:spChg chg="del">
          <ac:chgData name="Tarun Kalluri" userId="4d671ed9-7007-420d-a9c9-4f5309ea5251" providerId="ADAL" clId="{8770386D-8856-2D4C-A380-47D74F9CA6E3}" dt="2020-06-10T22:39:52.258" v="3769" actId="478"/>
          <ac:spMkLst>
            <pc:docMk/>
            <pc:sldMk cId="3874835518" sldId="318"/>
            <ac:spMk id="21" creationId="{393E1F54-43C6-AC41-AAB4-E2AEB9EBACA2}"/>
          </ac:spMkLst>
        </pc:spChg>
        <pc:picChg chg="del">
          <ac:chgData name="Tarun Kalluri" userId="4d671ed9-7007-420d-a9c9-4f5309ea5251" providerId="ADAL" clId="{8770386D-8856-2D4C-A380-47D74F9CA6E3}" dt="2020-06-10T22:39:52.258" v="3769" actId="478"/>
          <ac:picMkLst>
            <pc:docMk/>
            <pc:sldMk cId="3874835518" sldId="318"/>
            <ac:picMk id="3" creationId="{9BAF8A49-D909-684C-992D-FEE03D9F8E6C}"/>
          </ac:picMkLst>
        </pc:picChg>
        <pc:picChg chg="add mod">
          <ac:chgData name="Tarun Kalluri" userId="4d671ed9-7007-420d-a9c9-4f5309ea5251" providerId="ADAL" clId="{8770386D-8856-2D4C-A380-47D74F9CA6E3}" dt="2020-06-11T05:30:28.877" v="7732" actId="1076"/>
          <ac:picMkLst>
            <pc:docMk/>
            <pc:sldMk cId="3874835518" sldId="318"/>
            <ac:picMk id="2050" creationId="{A2367A53-AD5E-6449-A70B-A36BCCC9AE36}"/>
          </ac:picMkLst>
        </pc:picChg>
        <pc:cxnChg chg="del mod">
          <ac:chgData name="Tarun Kalluri" userId="4d671ed9-7007-420d-a9c9-4f5309ea5251" providerId="ADAL" clId="{8770386D-8856-2D4C-A380-47D74F9CA6E3}" dt="2020-06-10T22:39:52.258" v="3769" actId="478"/>
          <ac:cxnSpMkLst>
            <pc:docMk/>
            <pc:sldMk cId="3874835518" sldId="318"/>
            <ac:cxnSpMk id="8" creationId="{E0971759-E0CE-6B46-9A6A-5AC6508D20FE}"/>
          </ac:cxnSpMkLst>
        </pc:cxnChg>
        <pc:cxnChg chg="del mod">
          <ac:chgData name="Tarun Kalluri" userId="4d671ed9-7007-420d-a9c9-4f5309ea5251" providerId="ADAL" clId="{8770386D-8856-2D4C-A380-47D74F9CA6E3}" dt="2020-06-10T22:39:52.258" v="3769" actId="478"/>
          <ac:cxnSpMkLst>
            <pc:docMk/>
            <pc:sldMk cId="3874835518" sldId="318"/>
            <ac:cxnSpMk id="9" creationId="{7579B949-124D-6A47-AE90-8C23B6A56A3E}"/>
          </ac:cxnSpMkLst>
        </pc:cxnChg>
      </pc:sldChg>
      <pc:sldChg chg="addSp delSp modSp add">
        <pc:chgData name="Tarun Kalluri" userId="4d671ed9-7007-420d-a9c9-4f5309ea5251" providerId="ADAL" clId="{8770386D-8856-2D4C-A380-47D74F9CA6E3}" dt="2020-06-10T22:56:27.351" v="4309" actId="1076"/>
        <pc:sldMkLst>
          <pc:docMk/>
          <pc:sldMk cId="2945499023" sldId="319"/>
        </pc:sldMkLst>
        <pc:spChg chg="mod">
          <ac:chgData name="Tarun Kalluri" userId="4d671ed9-7007-420d-a9c9-4f5309ea5251" providerId="ADAL" clId="{8770386D-8856-2D4C-A380-47D74F9CA6E3}" dt="2020-06-10T22:51:42.804" v="4123" actId="20577"/>
          <ac:spMkLst>
            <pc:docMk/>
            <pc:sldMk cId="2945499023" sldId="319"/>
            <ac:spMk id="2" creationId="{38E0E236-634A-614C-AB2F-FF5CEC29F63F}"/>
          </ac:spMkLst>
        </pc:spChg>
        <pc:spChg chg="del">
          <ac:chgData name="Tarun Kalluri" userId="4d671ed9-7007-420d-a9c9-4f5309ea5251" providerId="ADAL" clId="{8770386D-8856-2D4C-A380-47D74F9CA6E3}" dt="2020-06-10T22:51:48.447" v="4125" actId="478"/>
          <ac:spMkLst>
            <pc:docMk/>
            <pc:sldMk cId="2945499023" sldId="319"/>
            <ac:spMk id="4" creationId="{C27B09FE-8D61-FE49-B3EA-D71B5147DF0E}"/>
          </ac:spMkLst>
        </pc:spChg>
        <pc:spChg chg="add mod">
          <ac:chgData name="Tarun Kalluri" userId="4d671ed9-7007-420d-a9c9-4f5309ea5251" providerId="ADAL" clId="{8770386D-8856-2D4C-A380-47D74F9CA6E3}" dt="2020-06-10T22:56:27.351" v="4309" actId="1076"/>
          <ac:spMkLst>
            <pc:docMk/>
            <pc:sldMk cId="2945499023" sldId="319"/>
            <ac:spMk id="5" creationId="{F72610B4-3522-0240-951B-77477F57D03C}"/>
          </ac:spMkLst>
        </pc:spChg>
        <pc:spChg chg="add mod">
          <ac:chgData name="Tarun Kalluri" userId="4d671ed9-7007-420d-a9c9-4f5309ea5251" providerId="ADAL" clId="{8770386D-8856-2D4C-A380-47D74F9CA6E3}" dt="2020-06-10T22:56:27.351" v="4309" actId="1076"/>
          <ac:spMkLst>
            <pc:docMk/>
            <pc:sldMk cId="2945499023" sldId="319"/>
            <ac:spMk id="6" creationId="{D6F78A9A-9F64-8B46-90F5-D5FA0AE4ED68}"/>
          </ac:spMkLst>
        </pc:spChg>
        <pc:spChg chg="add mod">
          <ac:chgData name="Tarun Kalluri" userId="4d671ed9-7007-420d-a9c9-4f5309ea5251" providerId="ADAL" clId="{8770386D-8856-2D4C-A380-47D74F9CA6E3}" dt="2020-06-10T22:56:27.351" v="4309" actId="1076"/>
          <ac:spMkLst>
            <pc:docMk/>
            <pc:sldMk cId="2945499023" sldId="319"/>
            <ac:spMk id="7" creationId="{E91E6B56-2044-594C-AD90-BD1A92C3A7DB}"/>
          </ac:spMkLst>
        </pc:spChg>
        <pc:spChg chg="add mod">
          <ac:chgData name="Tarun Kalluri" userId="4d671ed9-7007-420d-a9c9-4f5309ea5251" providerId="ADAL" clId="{8770386D-8856-2D4C-A380-47D74F9CA6E3}" dt="2020-06-10T22:56:27.351" v="4309" actId="1076"/>
          <ac:spMkLst>
            <pc:docMk/>
            <pc:sldMk cId="2945499023" sldId="319"/>
            <ac:spMk id="9" creationId="{85614731-BEF0-2246-B9EF-B12CE2F7D0DE}"/>
          </ac:spMkLst>
        </pc:spChg>
        <pc:spChg chg="add mod">
          <ac:chgData name="Tarun Kalluri" userId="4d671ed9-7007-420d-a9c9-4f5309ea5251" providerId="ADAL" clId="{8770386D-8856-2D4C-A380-47D74F9CA6E3}" dt="2020-06-10T22:56:27.351" v="4309" actId="1076"/>
          <ac:spMkLst>
            <pc:docMk/>
            <pc:sldMk cId="2945499023" sldId="319"/>
            <ac:spMk id="10" creationId="{9E26CABF-6DE7-9A4C-A45C-C5629ACAC0A4}"/>
          </ac:spMkLst>
        </pc:spChg>
        <pc:spChg chg="add mod">
          <ac:chgData name="Tarun Kalluri" userId="4d671ed9-7007-420d-a9c9-4f5309ea5251" providerId="ADAL" clId="{8770386D-8856-2D4C-A380-47D74F9CA6E3}" dt="2020-06-10T22:56:27.351" v="4309" actId="1076"/>
          <ac:spMkLst>
            <pc:docMk/>
            <pc:sldMk cId="2945499023" sldId="319"/>
            <ac:spMk id="11" creationId="{0969199E-9495-A34C-BF3C-D7C59A307E04}"/>
          </ac:spMkLst>
        </pc:spChg>
        <pc:spChg chg="add mod">
          <ac:chgData name="Tarun Kalluri" userId="4d671ed9-7007-420d-a9c9-4f5309ea5251" providerId="ADAL" clId="{8770386D-8856-2D4C-A380-47D74F9CA6E3}" dt="2020-06-10T22:56:27.351" v="4309" actId="1076"/>
          <ac:spMkLst>
            <pc:docMk/>
            <pc:sldMk cId="2945499023" sldId="319"/>
            <ac:spMk id="12" creationId="{7C362690-84CE-004A-882B-71B3D683741A}"/>
          </ac:spMkLst>
        </pc:spChg>
        <pc:spChg chg="add mod">
          <ac:chgData name="Tarun Kalluri" userId="4d671ed9-7007-420d-a9c9-4f5309ea5251" providerId="ADAL" clId="{8770386D-8856-2D4C-A380-47D74F9CA6E3}" dt="2020-06-10T22:56:27.351" v="4309" actId="1076"/>
          <ac:spMkLst>
            <pc:docMk/>
            <pc:sldMk cId="2945499023" sldId="319"/>
            <ac:spMk id="13" creationId="{5665F80B-3909-6A46-84C1-1BB705EE1523}"/>
          </ac:spMkLst>
        </pc:spChg>
        <pc:spChg chg="add del mod">
          <ac:chgData name="Tarun Kalluri" userId="4d671ed9-7007-420d-a9c9-4f5309ea5251" providerId="ADAL" clId="{8770386D-8856-2D4C-A380-47D74F9CA6E3}" dt="2020-06-10T22:55:46.129" v="4300" actId="478"/>
          <ac:spMkLst>
            <pc:docMk/>
            <pc:sldMk cId="2945499023" sldId="319"/>
            <ac:spMk id="14" creationId="{9378E8B4-4C52-7847-B518-C97EFAD1FE59}"/>
          </ac:spMkLst>
        </pc:spChg>
        <pc:picChg chg="add mod">
          <ac:chgData name="Tarun Kalluri" userId="4d671ed9-7007-420d-a9c9-4f5309ea5251" providerId="ADAL" clId="{8770386D-8856-2D4C-A380-47D74F9CA6E3}" dt="2020-06-10T22:56:27.351" v="4309" actId="1076"/>
          <ac:picMkLst>
            <pc:docMk/>
            <pc:sldMk cId="2945499023" sldId="319"/>
            <ac:picMk id="3" creationId="{22B39B41-EDCF-E44A-AF47-EA3FDD888876}"/>
          </ac:picMkLst>
        </pc:picChg>
        <pc:picChg chg="del">
          <ac:chgData name="Tarun Kalluri" userId="4d671ed9-7007-420d-a9c9-4f5309ea5251" providerId="ADAL" clId="{8770386D-8856-2D4C-A380-47D74F9CA6E3}" dt="2020-06-10T22:51:45.605" v="4124" actId="478"/>
          <ac:picMkLst>
            <pc:docMk/>
            <pc:sldMk cId="2945499023" sldId="319"/>
            <ac:picMk id="2050" creationId="{A2367A53-AD5E-6449-A70B-A36BCCC9AE36}"/>
          </ac:picMkLst>
        </pc:picChg>
      </pc:sldChg>
      <pc:sldChg chg="addSp delSp modSp add modTransition delAnim modAnim modNotesTx">
        <pc:chgData name="Tarun Kalluri" userId="4d671ed9-7007-420d-a9c9-4f5309ea5251" providerId="ADAL" clId="{8770386D-8856-2D4C-A380-47D74F9CA6E3}" dt="2020-06-11T17:36:55.677" v="17208" actId="478"/>
        <pc:sldMkLst>
          <pc:docMk/>
          <pc:sldMk cId="2696379961" sldId="320"/>
        </pc:sldMkLst>
        <pc:spChg chg="mod">
          <ac:chgData name="Tarun Kalluri" userId="4d671ed9-7007-420d-a9c9-4f5309ea5251" providerId="ADAL" clId="{8770386D-8856-2D4C-A380-47D74F9CA6E3}" dt="2020-06-11T15:15:27.548" v="16306" actId="20577"/>
          <ac:spMkLst>
            <pc:docMk/>
            <pc:sldMk cId="2696379961" sldId="320"/>
            <ac:spMk id="2" creationId="{38E0E236-634A-614C-AB2F-FF5CEC29F63F}"/>
          </ac:spMkLst>
        </pc:spChg>
        <pc:spChg chg="del">
          <ac:chgData name="Tarun Kalluri" userId="4d671ed9-7007-420d-a9c9-4f5309ea5251" providerId="ADAL" clId="{8770386D-8856-2D4C-A380-47D74F9CA6E3}" dt="2020-06-10T22:59:49.877" v="4332" actId="478"/>
          <ac:spMkLst>
            <pc:docMk/>
            <pc:sldMk cId="2696379961" sldId="320"/>
            <ac:spMk id="5" creationId="{F72610B4-3522-0240-951B-77477F57D03C}"/>
          </ac:spMkLst>
        </pc:spChg>
        <pc:spChg chg="del">
          <ac:chgData name="Tarun Kalluri" userId="4d671ed9-7007-420d-a9c9-4f5309ea5251" providerId="ADAL" clId="{8770386D-8856-2D4C-A380-47D74F9CA6E3}" dt="2020-06-10T22:59:49.877" v="4332" actId="478"/>
          <ac:spMkLst>
            <pc:docMk/>
            <pc:sldMk cId="2696379961" sldId="320"/>
            <ac:spMk id="6" creationId="{D6F78A9A-9F64-8B46-90F5-D5FA0AE4ED68}"/>
          </ac:spMkLst>
        </pc:spChg>
        <pc:spChg chg="del">
          <ac:chgData name="Tarun Kalluri" userId="4d671ed9-7007-420d-a9c9-4f5309ea5251" providerId="ADAL" clId="{8770386D-8856-2D4C-A380-47D74F9CA6E3}" dt="2020-06-10T22:59:49.877" v="4332" actId="478"/>
          <ac:spMkLst>
            <pc:docMk/>
            <pc:sldMk cId="2696379961" sldId="320"/>
            <ac:spMk id="7" creationId="{E91E6B56-2044-594C-AD90-BD1A92C3A7DB}"/>
          </ac:spMkLst>
        </pc:spChg>
        <pc:spChg chg="add del mod">
          <ac:chgData name="Tarun Kalluri" userId="4d671ed9-7007-420d-a9c9-4f5309ea5251" providerId="ADAL" clId="{8770386D-8856-2D4C-A380-47D74F9CA6E3}" dt="2020-06-11T15:29:00.371" v="16557" actId="20577"/>
          <ac:spMkLst>
            <pc:docMk/>
            <pc:sldMk cId="2696379961" sldId="320"/>
            <ac:spMk id="8" creationId="{296E268E-B53C-194B-90C9-E2C2DA8B42C8}"/>
          </ac:spMkLst>
        </pc:spChg>
        <pc:spChg chg="del">
          <ac:chgData name="Tarun Kalluri" userId="4d671ed9-7007-420d-a9c9-4f5309ea5251" providerId="ADAL" clId="{8770386D-8856-2D4C-A380-47D74F9CA6E3}" dt="2020-06-10T22:59:49.877" v="4332" actId="478"/>
          <ac:spMkLst>
            <pc:docMk/>
            <pc:sldMk cId="2696379961" sldId="320"/>
            <ac:spMk id="9" creationId="{85614731-BEF0-2246-B9EF-B12CE2F7D0DE}"/>
          </ac:spMkLst>
        </pc:spChg>
        <pc:spChg chg="del">
          <ac:chgData name="Tarun Kalluri" userId="4d671ed9-7007-420d-a9c9-4f5309ea5251" providerId="ADAL" clId="{8770386D-8856-2D4C-A380-47D74F9CA6E3}" dt="2020-06-10T22:59:49.877" v="4332" actId="478"/>
          <ac:spMkLst>
            <pc:docMk/>
            <pc:sldMk cId="2696379961" sldId="320"/>
            <ac:spMk id="10" creationId="{9E26CABF-6DE7-9A4C-A45C-C5629ACAC0A4}"/>
          </ac:spMkLst>
        </pc:spChg>
        <pc:spChg chg="del">
          <ac:chgData name="Tarun Kalluri" userId="4d671ed9-7007-420d-a9c9-4f5309ea5251" providerId="ADAL" clId="{8770386D-8856-2D4C-A380-47D74F9CA6E3}" dt="2020-06-10T22:59:49.877" v="4332" actId="478"/>
          <ac:spMkLst>
            <pc:docMk/>
            <pc:sldMk cId="2696379961" sldId="320"/>
            <ac:spMk id="11" creationId="{0969199E-9495-A34C-BF3C-D7C59A307E04}"/>
          </ac:spMkLst>
        </pc:spChg>
        <pc:spChg chg="del">
          <ac:chgData name="Tarun Kalluri" userId="4d671ed9-7007-420d-a9c9-4f5309ea5251" providerId="ADAL" clId="{8770386D-8856-2D4C-A380-47D74F9CA6E3}" dt="2020-06-10T22:59:49.877" v="4332" actId="478"/>
          <ac:spMkLst>
            <pc:docMk/>
            <pc:sldMk cId="2696379961" sldId="320"/>
            <ac:spMk id="12" creationId="{7C362690-84CE-004A-882B-71B3D683741A}"/>
          </ac:spMkLst>
        </pc:spChg>
        <pc:spChg chg="del">
          <ac:chgData name="Tarun Kalluri" userId="4d671ed9-7007-420d-a9c9-4f5309ea5251" providerId="ADAL" clId="{8770386D-8856-2D4C-A380-47D74F9CA6E3}" dt="2020-06-10T22:59:49.877" v="4332" actId="478"/>
          <ac:spMkLst>
            <pc:docMk/>
            <pc:sldMk cId="2696379961" sldId="320"/>
            <ac:spMk id="13" creationId="{5665F80B-3909-6A46-84C1-1BB705EE1523}"/>
          </ac:spMkLst>
        </pc:spChg>
        <pc:picChg chg="del">
          <ac:chgData name="Tarun Kalluri" userId="4d671ed9-7007-420d-a9c9-4f5309ea5251" providerId="ADAL" clId="{8770386D-8856-2D4C-A380-47D74F9CA6E3}" dt="2020-06-10T22:59:49.877" v="4332" actId="478"/>
          <ac:picMkLst>
            <pc:docMk/>
            <pc:sldMk cId="2696379961" sldId="320"/>
            <ac:picMk id="3" creationId="{22B39B41-EDCF-E44A-AF47-EA3FDD888876}"/>
          </ac:picMkLst>
        </pc:picChg>
        <pc:picChg chg="add mod modCrop">
          <ac:chgData name="Tarun Kalluri" userId="4d671ed9-7007-420d-a9c9-4f5309ea5251" providerId="ADAL" clId="{8770386D-8856-2D4C-A380-47D74F9CA6E3}" dt="2020-06-10T23:08:31.985" v="4537" actId="14100"/>
          <ac:picMkLst>
            <pc:docMk/>
            <pc:sldMk cId="2696379961" sldId="320"/>
            <ac:picMk id="4" creationId="{2B2DDB12-0F2A-0A41-8BC5-2E067784723D}"/>
          </ac:picMkLst>
        </pc:picChg>
        <pc:picChg chg="add del mod">
          <ac:chgData name="Tarun Kalluri" userId="4d671ed9-7007-420d-a9c9-4f5309ea5251" providerId="ADAL" clId="{8770386D-8856-2D4C-A380-47D74F9CA6E3}" dt="2020-06-11T17:36:55.677" v="17208" actId="478"/>
          <ac:picMkLst>
            <pc:docMk/>
            <pc:sldMk cId="2696379961" sldId="320"/>
            <ac:picMk id="14" creationId="{78C3F09A-E605-2647-8A14-4A1AE8E2033B}"/>
          </ac:picMkLst>
        </pc:picChg>
      </pc:sldChg>
      <pc:sldChg chg="addSp delSp modSp add del">
        <pc:chgData name="Tarun Kalluri" userId="4d671ed9-7007-420d-a9c9-4f5309ea5251" providerId="ADAL" clId="{8770386D-8856-2D4C-A380-47D74F9CA6E3}" dt="2020-06-10T23:10:45.396" v="4617" actId="2696"/>
        <pc:sldMkLst>
          <pc:docMk/>
          <pc:sldMk cId="1359249479" sldId="321"/>
        </pc:sldMkLst>
        <pc:spChg chg="mod">
          <ac:chgData name="Tarun Kalluri" userId="4d671ed9-7007-420d-a9c9-4f5309ea5251" providerId="ADAL" clId="{8770386D-8856-2D4C-A380-47D74F9CA6E3}" dt="2020-06-10T23:09:40.869" v="4607" actId="20577"/>
          <ac:spMkLst>
            <pc:docMk/>
            <pc:sldMk cId="1359249479" sldId="321"/>
            <ac:spMk id="2" creationId="{38E0E236-634A-614C-AB2F-FF5CEC29F63F}"/>
          </ac:spMkLst>
        </pc:spChg>
        <pc:spChg chg="add mod">
          <ac:chgData name="Tarun Kalluri" userId="4d671ed9-7007-420d-a9c9-4f5309ea5251" providerId="ADAL" clId="{8770386D-8856-2D4C-A380-47D74F9CA6E3}" dt="2020-06-10T23:10:26.923" v="4616" actId="1076"/>
          <ac:spMkLst>
            <pc:docMk/>
            <pc:sldMk cId="1359249479" sldId="321"/>
            <ac:spMk id="3" creationId="{97891D84-2242-8742-A854-06EE4D40C534}"/>
          </ac:spMkLst>
        </pc:spChg>
        <pc:spChg chg="del">
          <ac:chgData name="Tarun Kalluri" userId="4d671ed9-7007-420d-a9c9-4f5309ea5251" providerId="ADAL" clId="{8770386D-8856-2D4C-A380-47D74F9CA6E3}" dt="2020-06-10T23:09:46.822" v="4609" actId="478"/>
          <ac:spMkLst>
            <pc:docMk/>
            <pc:sldMk cId="1359249479" sldId="321"/>
            <ac:spMk id="8" creationId="{296E268E-B53C-194B-90C9-E2C2DA8B42C8}"/>
          </ac:spMkLst>
        </pc:spChg>
        <pc:picChg chg="del">
          <ac:chgData name="Tarun Kalluri" userId="4d671ed9-7007-420d-a9c9-4f5309ea5251" providerId="ADAL" clId="{8770386D-8856-2D4C-A380-47D74F9CA6E3}" dt="2020-06-10T23:09:44.729" v="4608" actId="478"/>
          <ac:picMkLst>
            <pc:docMk/>
            <pc:sldMk cId="1359249479" sldId="321"/>
            <ac:picMk id="4" creationId="{2B2DDB12-0F2A-0A41-8BC5-2E067784723D}"/>
          </ac:picMkLst>
        </pc:picChg>
        <pc:picChg chg="add mod">
          <ac:chgData name="Tarun Kalluri" userId="4d671ed9-7007-420d-a9c9-4f5309ea5251" providerId="ADAL" clId="{8770386D-8856-2D4C-A380-47D74F9CA6E3}" dt="2020-06-10T23:10:26.923" v="4616" actId="1076"/>
          <ac:picMkLst>
            <pc:docMk/>
            <pc:sldMk cId="1359249479" sldId="321"/>
            <ac:picMk id="5122" creationId="{3C955747-F6FC-184B-861F-3C1734553FA5}"/>
          </ac:picMkLst>
        </pc:picChg>
        <pc:picChg chg="add mod">
          <ac:chgData name="Tarun Kalluri" userId="4d671ed9-7007-420d-a9c9-4f5309ea5251" providerId="ADAL" clId="{8770386D-8856-2D4C-A380-47D74F9CA6E3}" dt="2020-06-10T23:10:26.923" v="4616" actId="1076"/>
          <ac:picMkLst>
            <pc:docMk/>
            <pc:sldMk cId="1359249479" sldId="321"/>
            <ac:picMk id="5123" creationId="{82E1672C-402A-0E49-A074-DBBCE403969B}"/>
          </ac:picMkLst>
        </pc:picChg>
        <pc:picChg chg="add mod">
          <ac:chgData name="Tarun Kalluri" userId="4d671ed9-7007-420d-a9c9-4f5309ea5251" providerId="ADAL" clId="{8770386D-8856-2D4C-A380-47D74F9CA6E3}" dt="2020-06-10T23:10:26.923" v="4616" actId="1076"/>
          <ac:picMkLst>
            <pc:docMk/>
            <pc:sldMk cId="1359249479" sldId="321"/>
            <ac:picMk id="5124" creationId="{4F4E5F45-3DD2-2B42-949C-ECC485130436}"/>
          </ac:picMkLst>
        </pc:picChg>
        <pc:picChg chg="add mod">
          <ac:chgData name="Tarun Kalluri" userId="4d671ed9-7007-420d-a9c9-4f5309ea5251" providerId="ADAL" clId="{8770386D-8856-2D4C-A380-47D74F9CA6E3}" dt="2020-06-10T23:10:26.923" v="4616" actId="1076"/>
          <ac:picMkLst>
            <pc:docMk/>
            <pc:sldMk cId="1359249479" sldId="321"/>
            <ac:picMk id="5125" creationId="{8918DA0B-9779-8F49-BB0C-0D84DCCA865C}"/>
          </ac:picMkLst>
        </pc:picChg>
      </pc:sldChg>
      <pc:sldChg chg="addSp delSp modSp add">
        <pc:chgData name="Tarun Kalluri" userId="4d671ed9-7007-420d-a9c9-4f5309ea5251" providerId="ADAL" clId="{8770386D-8856-2D4C-A380-47D74F9CA6E3}" dt="2020-06-11T07:58:47.896" v="9411" actId="1076"/>
        <pc:sldMkLst>
          <pc:docMk/>
          <pc:sldMk cId="3882155594" sldId="321"/>
        </pc:sldMkLst>
        <pc:spChg chg="mod">
          <ac:chgData name="Tarun Kalluri" userId="4d671ed9-7007-420d-a9c9-4f5309ea5251" providerId="ADAL" clId="{8770386D-8856-2D4C-A380-47D74F9CA6E3}" dt="2020-06-11T06:37:02.466" v="8542" actId="1037"/>
          <ac:spMkLst>
            <pc:docMk/>
            <pc:sldMk cId="3882155594" sldId="321"/>
            <ac:spMk id="2" creationId="{38E0E236-634A-614C-AB2F-FF5CEC29F63F}"/>
          </ac:spMkLst>
        </pc:spChg>
        <pc:spChg chg="add del mod">
          <ac:chgData name="Tarun Kalluri" userId="4d671ed9-7007-420d-a9c9-4f5309ea5251" providerId="ADAL" clId="{8770386D-8856-2D4C-A380-47D74F9CA6E3}" dt="2020-06-10T23:14:03.507" v="4679" actId="478"/>
          <ac:spMkLst>
            <pc:docMk/>
            <pc:sldMk cId="3882155594" sldId="321"/>
            <ac:spMk id="6" creationId="{A5899039-04F5-B642-8FB6-F3F1B9E7987A}"/>
          </ac:spMkLst>
        </pc:spChg>
        <pc:spChg chg="add mod">
          <ac:chgData name="Tarun Kalluri" userId="4d671ed9-7007-420d-a9c9-4f5309ea5251" providerId="ADAL" clId="{8770386D-8856-2D4C-A380-47D74F9CA6E3}" dt="2020-06-11T07:58:47.896" v="9411" actId="1076"/>
          <ac:spMkLst>
            <pc:docMk/>
            <pc:sldMk cId="3882155594" sldId="321"/>
            <ac:spMk id="7" creationId="{A246275F-C365-4C40-A6C8-5851463A482F}"/>
          </ac:spMkLst>
        </pc:spChg>
        <pc:spChg chg="del">
          <ac:chgData name="Tarun Kalluri" userId="4d671ed9-7007-420d-a9c9-4f5309ea5251" providerId="ADAL" clId="{8770386D-8856-2D4C-A380-47D74F9CA6E3}" dt="2020-06-10T23:11:00.187" v="4663" actId="478"/>
          <ac:spMkLst>
            <pc:docMk/>
            <pc:sldMk cId="3882155594" sldId="321"/>
            <ac:spMk id="8" creationId="{296E268E-B53C-194B-90C9-E2C2DA8B42C8}"/>
          </ac:spMkLst>
        </pc:spChg>
        <pc:spChg chg="add mod">
          <ac:chgData name="Tarun Kalluri" userId="4d671ed9-7007-420d-a9c9-4f5309ea5251" providerId="ADAL" clId="{8770386D-8856-2D4C-A380-47D74F9CA6E3}" dt="2020-06-11T06:37:18.729" v="8550" actId="1076"/>
          <ac:spMkLst>
            <pc:docMk/>
            <pc:sldMk cId="3882155594" sldId="321"/>
            <ac:spMk id="12" creationId="{D977FAD9-3C33-1846-A672-FB72D6487B98}"/>
          </ac:spMkLst>
        </pc:spChg>
        <pc:spChg chg="add del mod">
          <ac:chgData name="Tarun Kalluri" userId="4d671ed9-7007-420d-a9c9-4f5309ea5251" providerId="ADAL" clId="{8770386D-8856-2D4C-A380-47D74F9CA6E3}" dt="2020-06-11T06:38:14.696" v="8567" actId="478"/>
          <ac:spMkLst>
            <pc:docMk/>
            <pc:sldMk cId="3882155594" sldId="321"/>
            <ac:spMk id="13" creationId="{514B39E9-0388-B64B-94CC-BE53AEA0F5D5}"/>
          </ac:spMkLst>
        </pc:spChg>
        <pc:spChg chg="add mod">
          <ac:chgData name="Tarun Kalluri" userId="4d671ed9-7007-420d-a9c9-4f5309ea5251" providerId="ADAL" clId="{8770386D-8856-2D4C-A380-47D74F9CA6E3}" dt="2020-06-11T06:38:37.852" v="8581" actId="207"/>
          <ac:spMkLst>
            <pc:docMk/>
            <pc:sldMk cId="3882155594" sldId="321"/>
            <ac:spMk id="14" creationId="{59B1DD9D-7EE7-1E43-AD46-2480BC574D71}"/>
          </ac:spMkLst>
        </pc:spChg>
        <pc:spChg chg="add mod">
          <ac:chgData name="Tarun Kalluri" userId="4d671ed9-7007-420d-a9c9-4f5309ea5251" providerId="ADAL" clId="{8770386D-8856-2D4C-A380-47D74F9CA6E3}" dt="2020-06-11T06:38:31.511" v="8580" actId="207"/>
          <ac:spMkLst>
            <pc:docMk/>
            <pc:sldMk cId="3882155594" sldId="321"/>
            <ac:spMk id="15" creationId="{5D666F44-101D-5841-951B-69462EE18742}"/>
          </ac:spMkLst>
        </pc:spChg>
        <pc:picChg chg="add del mod">
          <ac:chgData name="Tarun Kalluri" userId="4d671ed9-7007-420d-a9c9-4f5309ea5251" providerId="ADAL" clId="{8770386D-8856-2D4C-A380-47D74F9CA6E3}" dt="2020-06-10T23:13:17.226" v="4667" actId="478"/>
          <ac:picMkLst>
            <pc:docMk/>
            <pc:sldMk cId="3882155594" sldId="321"/>
            <ac:picMk id="3" creationId="{2C23D786-86F6-0F41-BE3D-D7A10A1E030A}"/>
          </ac:picMkLst>
        </pc:picChg>
        <pc:picChg chg="del">
          <ac:chgData name="Tarun Kalluri" userId="4d671ed9-7007-420d-a9c9-4f5309ea5251" providerId="ADAL" clId="{8770386D-8856-2D4C-A380-47D74F9CA6E3}" dt="2020-06-10T23:10:57.540" v="4662" actId="478"/>
          <ac:picMkLst>
            <pc:docMk/>
            <pc:sldMk cId="3882155594" sldId="321"/>
            <ac:picMk id="4" creationId="{2B2DDB12-0F2A-0A41-8BC5-2E067784723D}"/>
          </ac:picMkLst>
        </pc:picChg>
        <pc:picChg chg="add mod">
          <ac:chgData name="Tarun Kalluri" userId="4d671ed9-7007-420d-a9c9-4f5309ea5251" providerId="ADAL" clId="{8770386D-8856-2D4C-A380-47D74F9CA6E3}" dt="2020-06-11T07:58:43.624" v="9409" actId="1076"/>
          <ac:picMkLst>
            <pc:docMk/>
            <pc:sldMk cId="3882155594" sldId="321"/>
            <ac:picMk id="5" creationId="{5140C47F-B75A-534B-9BF9-71A4EF4FBDF9}"/>
          </ac:picMkLst>
        </pc:picChg>
        <pc:picChg chg="add mod">
          <ac:chgData name="Tarun Kalluri" userId="4d671ed9-7007-420d-a9c9-4f5309ea5251" providerId="ADAL" clId="{8770386D-8856-2D4C-A380-47D74F9CA6E3}" dt="2020-06-11T06:37:29.831" v="8553" actId="14100"/>
          <ac:picMkLst>
            <pc:docMk/>
            <pc:sldMk cId="3882155594" sldId="321"/>
            <ac:picMk id="9" creationId="{6F148A38-03B3-9547-978A-0D81AAB49E13}"/>
          </ac:picMkLst>
        </pc:picChg>
        <pc:picChg chg="add mod">
          <ac:chgData name="Tarun Kalluri" userId="4d671ed9-7007-420d-a9c9-4f5309ea5251" providerId="ADAL" clId="{8770386D-8856-2D4C-A380-47D74F9CA6E3}" dt="2020-06-11T06:37:33.223" v="8555" actId="1076"/>
          <ac:picMkLst>
            <pc:docMk/>
            <pc:sldMk cId="3882155594" sldId="321"/>
            <ac:picMk id="10" creationId="{E270EE1B-C5DE-6E42-A6AC-2734B09BFBB4}"/>
          </ac:picMkLst>
        </pc:picChg>
        <pc:picChg chg="add mod">
          <ac:chgData name="Tarun Kalluri" userId="4d671ed9-7007-420d-a9c9-4f5309ea5251" providerId="ADAL" clId="{8770386D-8856-2D4C-A380-47D74F9CA6E3}" dt="2020-06-11T07:58:35.697" v="9407" actId="1076"/>
          <ac:picMkLst>
            <pc:docMk/>
            <pc:sldMk cId="3882155594" sldId="321"/>
            <ac:picMk id="11" creationId="{FF71F035-2C84-ED40-963A-12DCB15DABDE}"/>
          </ac:picMkLst>
        </pc:picChg>
      </pc:sldChg>
      <pc:sldChg chg="addSp delSp modSp add del">
        <pc:chgData name="Tarun Kalluri" userId="4d671ed9-7007-420d-a9c9-4f5309ea5251" providerId="ADAL" clId="{8770386D-8856-2D4C-A380-47D74F9CA6E3}" dt="2020-06-11T07:55:27.393" v="9303" actId="2696"/>
        <pc:sldMkLst>
          <pc:docMk/>
          <pc:sldMk cId="1062388702" sldId="322"/>
        </pc:sldMkLst>
        <pc:spChg chg="mod">
          <ac:chgData name="Tarun Kalluri" userId="4d671ed9-7007-420d-a9c9-4f5309ea5251" providerId="ADAL" clId="{8770386D-8856-2D4C-A380-47D74F9CA6E3}" dt="2020-06-10T23:17:03.290" v="4793" actId="20577"/>
          <ac:spMkLst>
            <pc:docMk/>
            <pc:sldMk cId="1062388702" sldId="322"/>
            <ac:spMk id="2" creationId="{38E0E236-634A-614C-AB2F-FF5CEC29F63F}"/>
          </ac:spMkLst>
        </pc:spChg>
        <pc:spChg chg="add mod">
          <ac:chgData name="Tarun Kalluri" userId="4d671ed9-7007-420d-a9c9-4f5309ea5251" providerId="ADAL" clId="{8770386D-8856-2D4C-A380-47D74F9CA6E3}" dt="2020-06-11T05:31:14.073" v="7781" actId="1076"/>
          <ac:spMkLst>
            <pc:docMk/>
            <pc:sldMk cId="1062388702" sldId="322"/>
            <ac:spMk id="6" creationId="{6F09C4A8-3400-A742-A15A-30A189D7A042}"/>
          </ac:spMkLst>
        </pc:spChg>
        <pc:spChg chg="del">
          <ac:chgData name="Tarun Kalluri" userId="4d671ed9-7007-420d-a9c9-4f5309ea5251" providerId="ADAL" clId="{8770386D-8856-2D4C-A380-47D74F9CA6E3}" dt="2020-06-10T23:17:06.328" v="4794" actId="478"/>
          <ac:spMkLst>
            <pc:docMk/>
            <pc:sldMk cId="1062388702" sldId="322"/>
            <ac:spMk id="7" creationId="{A246275F-C365-4C40-A6C8-5851463A482F}"/>
          </ac:spMkLst>
        </pc:spChg>
        <pc:spChg chg="add del mod">
          <ac:chgData name="Tarun Kalluri" userId="4d671ed9-7007-420d-a9c9-4f5309ea5251" providerId="ADAL" clId="{8770386D-8856-2D4C-A380-47D74F9CA6E3}" dt="2020-06-11T05:31:21.934" v="7785"/>
          <ac:spMkLst>
            <pc:docMk/>
            <pc:sldMk cId="1062388702" sldId="322"/>
            <ac:spMk id="8" creationId="{4A3BCA58-CA2A-6C41-AFFF-1CCC921248B2}"/>
          </ac:spMkLst>
        </pc:spChg>
        <pc:picChg chg="add mod">
          <ac:chgData name="Tarun Kalluri" userId="4d671ed9-7007-420d-a9c9-4f5309ea5251" providerId="ADAL" clId="{8770386D-8856-2D4C-A380-47D74F9CA6E3}" dt="2020-06-10T23:20:30.943" v="4823" actId="1076"/>
          <ac:picMkLst>
            <pc:docMk/>
            <pc:sldMk cId="1062388702" sldId="322"/>
            <ac:picMk id="3" creationId="{0BB1CBE5-2BE0-314E-AEA9-F7DBA512EF40}"/>
          </ac:picMkLst>
        </pc:picChg>
        <pc:picChg chg="add mod">
          <ac:chgData name="Tarun Kalluri" userId="4d671ed9-7007-420d-a9c9-4f5309ea5251" providerId="ADAL" clId="{8770386D-8856-2D4C-A380-47D74F9CA6E3}" dt="2020-06-10T23:20:29.726" v="4822" actId="1076"/>
          <ac:picMkLst>
            <pc:docMk/>
            <pc:sldMk cId="1062388702" sldId="322"/>
            <ac:picMk id="4" creationId="{0AA5D061-4FB1-CB45-9723-D63A0094045E}"/>
          </ac:picMkLst>
        </pc:picChg>
        <pc:picChg chg="del">
          <ac:chgData name="Tarun Kalluri" userId="4d671ed9-7007-420d-a9c9-4f5309ea5251" providerId="ADAL" clId="{8770386D-8856-2D4C-A380-47D74F9CA6E3}" dt="2020-06-10T23:17:06.328" v="4794" actId="478"/>
          <ac:picMkLst>
            <pc:docMk/>
            <pc:sldMk cId="1062388702" sldId="322"/>
            <ac:picMk id="5" creationId="{5140C47F-B75A-534B-9BF9-71A4EF4FBDF9}"/>
          </ac:picMkLst>
        </pc:picChg>
        <pc:picChg chg="del">
          <ac:chgData name="Tarun Kalluri" userId="4d671ed9-7007-420d-a9c9-4f5309ea5251" providerId="ADAL" clId="{8770386D-8856-2D4C-A380-47D74F9CA6E3}" dt="2020-06-10T23:17:06.328" v="4794" actId="478"/>
          <ac:picMkLst>
            <pc:docMk/>
            <pc:sldMk cId="1062388702" sldId="322"/>
            <ac:picMk id="9" creationId="{6F148A38-03B3-9547-978A-0D81AAB49E13}"/>
          </ac:picMkLst>
        </pc:picChg>
        <pc:picChg chg="del">
          <ac:chgData name="Tarun Kalluri" userId="4d671ed9-7007-420d-a9c9-4f5309ea5251" providerId="ADAL" clId="{8770386D-8856-2D4C-A380-47D74F9CA6E3}" dt="2020-06-10T23:17:06.328" v="4794" actId="478"/>
          <ac:picMkLst>
            <pc:docMk/>
            <pc:sldMk cId="1062388702" sldId="322"/>
            <ac:picMk id="10" creationId="{E270EE1B-C5DE-6E42-A6AC-2734B09BFBB4}"/>
          </ac:picMkLst>
        </pc:picChg>
        <pc:picChg chg="del">
          <ac:chgData name="Tarun Kalluri" userId="4d671ed9-7007-420d-a9c9-4f5309ea5251" providerId="ADAL" clId="{8770386D-8856-2D4C-A380-47D74F9CA6E3}" dt="2020-06-10T23:17:06.328" v="4794" actId="478"/>
          <ac:picMkLst>
            <pc:docMk/>
            <pc:sldMk cId="1062388702" sldId="322"/>
            <ac:picMk id="11" creationId="{FF71F035-2C84-ED40-963A-12DCB15DABDE}"/>
          </ac:picMkLst>
        </pc:picChg>
        <pc:picChg chg="add del mod">
          <ac:chgData name="Tarun Kalluri" userId="4d671ed9-7007-420d-a9c9-4f5309ea5251" providerId="ADAL" clId="{8770386D-8856-2D4C-A380-47D74F9CA6E3}" dt="2020-06-10T23:17:24.971" v="4797" actId="478"/>
          <ac:picMkLst>
            <pc:docMk/>
            <pc:sldMk cId="1062388702" sldId="322"/>
            <ac:picMk id="7170" creationId="{8B25D083-0F5E-EF48-A772-2205F0E2058B}"/>
          </ac:picMkLst>
        </pc:picChg>
      </pc:sldChg>
      <pc:sldChg chg="addSp delSp modSp add">
        <pc:chgData name="Tarun Kalluri" userId="4d671ed9-7007-420d-a9c9-4f5309ea5251" providerId="ADAL" clId="{8770386D-8856-2D4C-A380-47D74F9CA6E3}" dt="2020-06-11T05:31:45.412" v="7792" actId="478"/>
        <pc:sldMkLst>
          <pc:docMk/>
          <pc:sldMk cId="2183525277" sldId="323"/>
        </pc:sldMkLst>
        <pc:spChg chg="mod">
          <ac:chgData name="Tarun Kalluri" userId="4d671ed9-7007-420d-a9c9-4f5309ea5251" providerId="ADAL" clId="{8770386D-8856-2D4C-A380-47D74F9CA6E3}" dt="2020-06-11T05:31:41.703" v="7791" actId="20577"/>
          <ac:spMkLst>
            <pc:docMk/>
            <pc:sldMk cId="2183525277" sldId="323"/>
            <ac:spMk id="2" creationId="{38E0E236-634A-614C-AB2F-FF5CEC29F63F}"/>
          </ac:spMkLst>
        </pc:spChg>
        <pc:spChg chg="del">
          <ac:chgData name="Tarun Kalluri" userId="4d671ed9-7007-420d-a9c9-4f5309ea5251" providerId="ADAL" clId="{8770386D-8856-2D4C-A380-47D74F9CA6E3}" dt="2020-06-10T23:20:58.868" v="4870" actId="478"/>
          <ac:spMkLst>
            <pc:docMk/>
            <pc:sldMk cId="2183525277" sldId="323"/>
            <ac:spMk id="6" creationId="{6F09C4A8-3400-A742-A15A-30A189D7A042}"/>
          </ac:spMkLst>
        </pc:spChg>
        <pc:spChg chg="add mod">
          <ac:chgData name="Tarun Kalluri" userId="4d671ed9-7007-420d-a9c9-4f5309ea5251" providerId="ADAL" clId="{8770386D-8856-2D4C-A380-47D74F9CA6E3}" dt="2020-06-10T23:28:43.527" v="5157" actId="1076"/>
          <ac:spMkLst>
            <pc:docMk/>
            <pc:sldMk cId="2183525277" sldId="323"/>
            <ac:spMk id="8" creationId="{09264263-64FF-624F-9C1B-6ABAED23D22D}"/>
          </ac:spMkLst>
        </pc:spChg>
        <pc:spChg chg="add mod">
          <ac:chgData name="Tarun Kalluri" userId="4d671ed9-7007-420d-a9c9-4f5309ea5251" providerId="ADAL" clId="{8770386D-8856-2D4C-A380-47D74F9CA6E3}" dt="2020-06-10T23:24:15.100" v="4990" actId="20577"/>
          <ac:spMkLst>
            <pc:docMk/>
            <pc:sldMk cId="2183525277" sldId="323"/>
            <ac:spMk id="14" creationId="{9734146D-C466-3049-8B86-6FDDFA356054}"/>
          </ac:spMkLst>
        </pc:spChg>
        <pc:spChg chg="add mod">
          <ac:chgData name="Tarun Kalluri" userId="4d671ed9-7007-420d-a9c9-4f5309ea5251" providerId="ADAL" clId="{8770386D-8856-2D4C-A380-47D74F9CA6E3}" dt="2020-06-10T23:24:24.322" v="5004" actId="20577"/>
          <ac:spMkLst>
            <pc:docMk/>
            <pc:sldMk cId="2183525277" sldId="323"/>
            <ac:spMk id="15" creationId="{F06DA8D8-AAEF-E841-9E80-827BD1C9548E}"/>
          </ac:spMkLst>
        </pc:spChg>
        <pc:spChg chg="add del mod">
          <ac:chgData name="Tarun Kalluri" userId="4d671ed9-7007-420d-a9c9-4f5309ea5251" providerId="ADAL" clId="{8770386D-8856-2D4C-A380-47D74F9CA6E3}" dt="2020-06-10T23:24:48.820" v="5035" actId="478"/>
          <ac:spMkLst>
            <pc:docMk/>
            <pc:sldMk cId="2183525277" sldId="323"/>
            <ac:spMk id="16" creationId="{7F7B2F0C-2797-7148-9597-D98B715100FC}"/>
          </ac:spMkLst>
        </pc:spChg>
        <pc:spChg chg="add del mod">
          <ac:chgData name="Tarun Kalluri" userId="4d671ed9-7007-420d-a9c9-4f5309ea5251" providerId="ADAL" clId="{8770386D-8856-2D4C-A380-47D74F9CA6E3}" dt="2020-06-11T05:31:45.412" v="7792" actId="478"/>
          <ac:spMkLst>
            <pc:docMk/>
            <pc:sldMk cId="2183525277" sldId="323"/>
            <ac:spMk id="17" creationId="{C5D88AA8-E704-044C-A8E9-18C4A5BE31B0}"/>
          </ac:spMkLst>
        </pc:spChg>
        <pc:picChg chg="del">
          <ac:chgData name="Tarun Kalluri" userId="4d671ed9-7007-420d-a9c9-4f5309ea5251" providerId="ADAL" clId="{8770386D-8856-2D4C-A380-47D74F9CA6E3}" dt="2020-06-10T23:20:58.868" v="4870" actId="478"/>
          <ac:picMkLst>
            <pc:docMk/>
            <pc:sldMk cId="2183525277" sldId="323"/>
            <ac:picMk id="3" creationId="{0BB1CBE5-2BE0-314E-AEA9-F7DBA512EF40}"/>
          </ac:picMkLst>
        </pc:picChg>
        <pc:picChg chg="del">
          <ac:chgData name="Tarun Kalluri" userId="4d671ed9-7007-420d-a9c9-4f5309ea5251" providerId="ADAL" clId="{8770386D-8856-2D4C-A380-47D74F9CA6E3}" dt="2020-06-10T23:20:58.868" v="4870" actId="478"/>
          <ac:picMkLst>
            <pc:docMk/>
            <pc:sldMk cId="2183525277" sldId="323"/>
            <ac:picMk id="4" creationId="{0AA5D061-4FB1-CB45-9723-D63A0094045E}"/>
          </ac:picMkLst>
        </pc:picChg>
        <pc:picChg chg="add mod">
          <ac:chgData name="Tarun Kalluri" userId="4d671ed9-7007-420d-a9c9-4f5309ea5251" providerId="ADAL" clId="{8770386D-8856-2D4C-A380-47D74F9CA6E3}" dt="2020-06-10T23:22:10.794" v="4879" actId="1076"/>
          <ac:picMkLst>
            <pc:docMk/>
            <pc:sldMk cId="2183525277" sldId="323"/>
            <ac:picMk id="5" creationId="{4CCFC4DF-A38D-7641-8264-58DDB929048C}"/>
          </ac:picMkLst>
        </pc:picChg>
        <pc:picChg chg="add mod">
          <ac:chgData name="Tarun Kalluri" userId="4d671ed9-7007-420d-a9c9-4f5309ea5251" providerId="ADAL" clId="{8770386D-8856-2D4C-A380-47D74F9CA6E3}" dt="2020-06-10T23:23:45.316" v="4967" actId="1036"/>
          <ac:picMkLst>
            <pc:docMk/>
            <pc:sldMk cId="2183525277" sldId="323"/>
            <ac:picMk id="7" creationId="{4851541F-9790-0346-A1D9-8CD04119D067}"/>
          </ac:picMkLst>
        </pc:picChg>
        <pc:cxnChg chg="add mod">
          <ac:chgData name="Tarun Kalluri" userId="4d671ed9-7007-420d-a9c9-4f5309ea5251" providerId="ADAL" clId="{8770386D-8856-2D4C-A380-47D74F9CA6E3}" dt="2020-06-10T23:28:46.384" v="5158" actId="14100"/>
          <ac:cxnSpMkLst>
            <pc:docMk/>
            <pc:sldMk cId="2183525277" sldId="323"/>
            <ac:cxnSpMk id="10" creationId="{1ED95872-94EC-114D-BF88-87DFF9CD5642}"/>
          </ac:cxnSpMkLst>
        </pc:cxnChg>
        <pc:cxnChg chg="add mod">
          <ac:chgData name="Tarun Kalluri" userId="4d671ed9-7007-420d-a9c9-4f5309ea5251" providerId="ADAL" clId="{8770386D-8856-2D4C-A380-47D74F9CA6E3}" dt="2020-06-10T23:28:50.629" v="5159" actId="14100"/>
          <ac:cxnSpMkLst>
            <pc:docMk/>
            <pc:sldMk cId="2183525277" sldId="323"/>
            <ac:cxnSpMk id="11" creationId="{3B5B1CA0-8A69-824E-BADF-FE3B497412A8}"/>
          </ac:cxnSpMkLst>
        </pc:cxnChg>
      </pc:sldChg>
      <pc:sldChg chg="addSp delSp modSp add">
        <pc:chgData name="Tarun Kalluri" userId="4d671ed9-7007-420d-a9c9-4f5309ea5251" providerId="ADAL" clId="{8770386D-8856-2D4C-A380-47D74F9CA6E3}" dt="2020-06-11T05:32:17.471" v="7827" actId="1076"/>
        <pc:sldMkLst>
          <pc:docMk/>
          <pc:sldMk cId="1512846132" sldId="324"/>
        </pc:sldMkLst>
        <pc:spChg chg="del mod">
          <ac:chgData name="Tarun Kalluri" userId="4d671ed9-7007-420d-a9c9-4f5309ea5251" providerId="ADAL" clId="{8770386D-8856-2D4C-A380-47D74F9CA6E3}" dt="2020-06-11T05:31:53.295" v="7793" actId="478"/>
          <ac:spMkLst>
            <pc:docMk/>
            <pc:sldMk cId="1512846132" sldId="324"/>
            <ac:spMk id="2" creationId="{38E0E236-634A-614C-AB2F-FF5CEC29F63F}"/>
          </ac:spMkLst>
        </pc:spChg>
        <pc:spChg chg="mod">
          <ac:chgData name="Tarun Kalluri" userId="4d671ed9-7007-420d-a9c9-4f5309ea5251" providerId="ADAL" clId="{8770386D-8856-2D4C-A380-47D74F9CA6E3}" dt="2020-06-10T23:28:29.771" v="5154" actId="20577"/>
          <ac:spMkLst>
            <pc:docMk/>
            <pc:sldMk cId="1512846132" sldId="324"/>
            <ac:spMk id="8" creationId="{09264263-64FF-624F-9C1B-6ABAED23D22D}"/>
          </ac:spMkLst>
        </pc:spChg>
        <pc:spChg chg="del mod">
          <ac:chgData name="Tarun Kalluri" userId="4d671ed9-7007-420d-a9c9-4f5309ea5251" providerId="ADAL" clId="{8770386D-8856-2D4C-A380-47D74F9CA6E3}" dt="2020-06-11T05:32:07.482" v="7818" actId="478"/>
          <ac:spMkLst>
            <pc:docMk/>
            <pc:sldMk cId="1512846132" sldId="324"/>
            <ac:spMk id="17" creationId="{C5D88AA8-E704-044C-A8E9-18C4A5BE31B0}"/>
          </ac:spMkLst>
        </pc:spChg>
        <pc:spChg chg="add del mod">
          <ac:chgData name="Tarun Kalluri" userId="4d671ed9-7007-420d-a9c9-4f5309ea5251" providerId="ADAL" clId="{8770386D-8856-2D4C-A380-47D74F9CA6E3}" dt="2020-06-11T05:31:57.490" v="7795" actId="478"/>
          <ac:spMkLst>
            <pc:docMk/>
            <pc:sldMk cId="1512846132" sldId="324"/>
            <ac:spMk id="18" creationId="{4CA6AC64-2340-AF40-A67A-7C36F9A55516}"/>
          </ac:spMkLst>
        </pc:spChg>
        <pc:spChg chg="add mod">
          <ac:chgData name="Tarun Kalluri" userId="4d671ed9-7007-420d-a9c9-4f5309ea5251" providerId="ADAL" clId="{8770386D-8856-2D4C-A380-47D74F9CA6E3}" dt="2020-06-11T05:32:13.519" v="7826" actId="20577"/>
          <ac:spMkLst>
            <pc:docMk/>
            <pc:sldMk cId="1512846132" sldId="324"/>
            <ac:spMk id="19" creationId="{0F627F22-908A-514D-8C8A-F1070EAE65DD}"/>
          </ac:spMkLst>
        </pc:spChg>
        <pc:picChg chg="add mod">
          <ac:chgData name="Tarun Kalluri" userId="4d671ed9-7007-420d-a9c9-4f5309ea5251" providerId="ADAL" clId="{8770386D-8856-2D4C-A380-47D74F9CA6E3}" dt="2020-06-10T23:26:46.816" v="5117" actId="167"/>
          <ac:picMkLst>
            <pc:docMk/>
            <pc:sldMk cId="1512846132" sldId="324"/>
            <ac:picMk id="3" creationId="{151EB14A-62E1-7047-932C-9746CE4B77DA}"/>
          </ac:picMkLst>
        </pc:picChg>
        <pc:picChg chg="add mod">
          <ac:chgData name="Tarun Kalluri" userId="4d671ed9-7007-420d-a9c9-4f5309ea5251" providerId="ADAL" clId="{8770386D-8856-2D4C-A380-47D74F9CA6E3}" dt="2020-06-11T05:32:17.471" v="7827" actId="1076"/>
          <ac:picMkLst>
            <pc:docMk/>
            <pc:sldMk cId="1512846132" sldId="324"/>
            <ac:picMk id="4" creationId="{24D0C5C4-0ABB-0D41-98DD-F0BA04BA0CE7}"/>
          </ac:picMkLst>
        </pc:picChg>
        <pc:picChg chg="del">
          <ac:chgData name="Tarun Kalluri" userId="4d671ed9-7007-420d-a9c9-4f5309ea5251" providerId="ADAL" clId="{8770386D-8856-2D4C-A380-47D74F9CA6E3}" dt="2020-06-10T23:25:43.569" v="5104" actId="478"/>
          <ac:picMkLst>
            <pc:docMk/>
            <pc:sldMk cId="1512846132" sldId="324"/>
            <ac:picMk id="5" creationId="{4CCFC4DF-A38D-7641-8264-58DDB929048C}"/>
          </ac:picMkLst>
        </pc:picChg>
        <pc:picChg chg="del">
          <ac:chgData name="Tarun Kalluri" userId="4d671ed9-7007-420d-a9c9-4f5309ea5251" providerId="ADAL" clId="{8770386D-8856-2D4C-A380-47D74F9CA6E3}" dt="2020-06-10T23:25:46.021" v="5105" actId="478"/>
          <ac:picMkLst>
            <pc:docMk/>
            <pc:sldMk cId="1512846132" sldId="324"/>
            <ac:picMk id="7" creationId="{4851541F-9790-0346-A1D9-8CD04119D067}"/>
          </ac:picMkLst>
        </pc:picChg>
        <pc:cxnChg chg="mod">
          <ac:chgData name="Tarun Kalluri" userId="4d671ed9-7007-420d-a9c9-4f5309ea5251" providerId="ADAL" clId="{8770386D-8856-2D4C-A380-47D74F9CA6E3}" dt="2020-06-10T23:28:29.771" v="5154" actId="20577"/>
          <ac:cxnSpMkLst>
            <pc:docMk/>
            <pc:sldMk cId="1512846132" sldId="324"/>
            <ac:cxnSpMk id="10" creationId="{1ED95872-94EC-114D-BF88-87DFF9CD5642}"/>
          </ac:cxnSpMkLst>
        </pc:cxnChg>
        <pc:cxnChg chg="mod">
          <ac:chgData name="Tarun Kalluri" userId="4d671ed9-7007-420d-a9c9-4f5309ea5251" providerId="ADAL" clId="{8770386D-8856-2D4C-A380-47D74F9CA6E3}" dt="2020-06-10T23:28:29.771" v="5154" actId="20577"/>
          <ac:cxnSpMkLst>
            <pc:docMk/>
            <pc:sldMk cId="1512846132" sldId="324"/>
            <ac:cxnSpMk id="11" creationId="{3B5B1CA0-8A69-824E-BADF-FE3B497412A8}"/>
          </ac:cxnSpMkLst>
        </pc:cxnChg>
      </pc:sldChg>
      <pc:sldChg chg="addSp delSp modSp add modTransition modNotesTx">
        <pc:chgData name="Tarun Kalluri" userId="4d671ed9-7007-420d-a9c9-4f5309ea5251" providerId="ADAL" clId="{8770386D-8856-2D4C-A380-47D74F9CA6E3}" dt="2020-06-11T17:25:52.268" v="17126"/>
        <pc:sldMkLst>
          <pc:docMk/>
          <pc:sldMk cId="2385795810" sldId="325"/>
        </pc:sldMkLst>
        <pc:spChg chg="mod">
          <ac:chgData name="Tarun Kalluri" userId="4d671ed9-7007-420d-a9c9-4f5309ea5251" providerId="ADAL" clId="{8770386D-8856-2D4C-A380-47D74F9CA6E3}" dt="2020-06-10T23:40:27.147" v="5472" actId="20577"/>
          <ac:spMkLst>
            <pc:docMk/>
            <pc:sldMk cId="2385795810" sldId="325"/>
            <ac:spMk id="2" creationId="{38E0E236-634A-614C-AB2F-FF5CEC29F63F}"/>
          </ac:spMkLst>
        </pc:spChg>
        <pc:spChg chg="del">
          <ac:chgData name="Tarun Kalluri" userId="4d671ed9-7007-420d-a9c9-4f5309ea5251" providerId="ADAL" clId="{8770386D-8856-2D4C-A380-47D74F9CA6E3}" dt="2020-06-10T23:31:47.915" v="5316" actId="478"/>
          <ac:spMkLst>
            <pc:docMk/>
            <pc:sldMk cId="2385795810" sldId="325"/>
            <ac:spMk id="8" creationId="{09264263-64FF-624F-9C1B-6ABAED23D22D}"/>
          </ac:spMkLst>
        </pc:spChg>
        <pc:spChg chg="del">
          <ac:chgData name="Tarun Kalluri" userId="4d671ed9-7007-420d-a9c9-4f5309ea5251" providerId="ADAL" clId="{8770386D-8856-2D4C-A380-47D74F9CA6E3}" dt="2020-06-10T23:31:47.915" v="5316" actId="478"/>
          <ac:spMkLst>
            <pc:docMk/>
            <pc:sldMk cId="2385795810" sldId="325"/>
            <ac:spMk id="14" creationId="{9734146D-C466-3049-8B86-6FDDFA356054}"/>
          </ac:spMkLst>
        </pc:spChg>
        <pc:spChg chg="del">
          <ac:chgData name="Tarun Kalluri" userId="4d671ed9-7007-420d-a9c9-4f5309ea5251" providerId="ADAL" clId="{8770386D-8856-2D4C-A380-47D74F9CA6E3}" dt="2020-06-10T23:31:47.915" v="5316" actId="478"/>
          <ac:spMkLst>
            <pc:docMk/>
            <pc:sldMk cId="2385795810" sldId="325"/>
            <ac:spMk id="15" creationId="{F06DA8D8-AAEF-E841-9E80-827BD1C9548E}"/>
          </ac:spMkLst>
        </pc:spChg>
        <pc:spChg chg="del">
          <ac:chgData name="Tarun Kalluri" userId="4d671ed9-7007-420d-a9c9-4f5309ea5251" providerId="ADAL" clId="{8770386D-8856-2D4C-A380-47D74F9CA6E3}" dt="2020-06-10T23:31:47.915" v="5316" actId="478"/>
          <ac:spMkLst>
            <pc:docMk/>
            <pc:sldMk cId="2385795810" sldId="325"/>
            <ac:spMk id="17" creationId="{C5D88AA8-E704-044C-A8E9-18C4A5BE31B0}"/>
          </ac:spMkLst>
        </pc:spChg>
        <pc:picChg chg="del">
          <ac:chgData name="Tarun Kalluri" userId="4d671ed9-7007-420d-a9c9-4f5309ea5251" providerId="ADAL" clId="{8770386D-8856-2D4C-A380-47D74F9CA6E3}" dt="2020-06-10T23:31:47.915" v="5316" actId="478"/>
          <ac:picMkLst>
            <pc:docMk/>
            <pc:sldMk cId="2385795810" sldId="325"/>
            <ac:picMk id="3" creationId="{151EB14A-62E1-7047-932C-9746CE4B77DA}"/>
          </ac:picMkLst>
        </pc:picChg>
        <pc:picChg chg="del">
          <ac:chgData name="Tarun Kalluri" userId="4d671ed9-7007-420d-a9c9-4f5309ea5251" providerId="ADAL" clId="{8770386D-8856-2D4C-A380-47D74F9CA6E3}" dt="2020-06-10T23:31:47.915" v="5316" actId="478"/>
          <ac:picMkLst>
            <pc:docMk/>
            <pc:sldMk cId="2385795810" sldId="325"/>
            <ac:picMk id="4" creationId="{24D0C5C4-0ABB-0D41-98DD-F0BA04BA0CE7}"/>
          </ac:picMkLst>
        </pc:picChg>
        <pc:picChg chg="add mod">
          <ac:chgData name="Tarun Kalluri" userId="4d671ed9-7007-420d-a9c9-4f5309ea5251" providerId="ADAL" clId="{8770386D-8856-2D4C-A380-47D74F9CA6E3}" dt="2020-06-10T23:40:38.670" v="5482" actId="1036"/>
          <ac:picMkLst>
            <pc:docMk/>
            <pc:sldMk cId="2385795810" sldId="325"/>
            <ac:picMk id="5" creationId="{FB0D381E-F2B6-1040-B4D3-F9A2F4E05B18}"/>
          </ac:picMkLst>
        </pc:picChg>
        <pc:cxnChg chg="del mod">
          <ac:chgData name="Tarun Kalluri" userId="4d671ed9-7007-420d-a9c9-4f5309ea5251" providerId="ADAL" clId="{8770386D-8856-2D4C-A380-47D74F9CA6E3}" dt="2020-06-10T23:31:47.915" v="5316" actId="478"/>
          <ac:cxnSpMkLst>
            <pc:docMk/>
            <pc:sldMk cId="2385795810" sldId="325"/>
            <ac:cxnSpMk id="10" creationId="{1ED95872-94EC-114D-BF88-87DFF9CD5642}"/>
          </ac:cxnSpMkLst>
        </pc:cxnChg>
        <pc:cxnChg chg="del mod">
          <ac:chgData name="Tarun Kalluri" userId="4d671ed9-7007-420d-a9c9-4f5309ea5251" providerId="ADAL" clId="{8770386D-8856-2D4C-A380-47D74F9CA6E3}" dt="2020-06-10T23:31:47.915" v="5316" actId="478"/>
          <ac:cxnSpMkLst>
            <pc:docMk/>
            <pc:sldMk cId="2385795810" sldId="325"/>
            <ac:cxnSpMk id="11" creationId="{3B5B1CA0-8A69-824E-BADF-FE3B497412A8}"/>
          </ac:cxnSpMkLst>
        </pc:cxnChg>
      </pc:sldChg>
      <pc:sldChg chg="addSp delSp modSp add ord modNotesTx">
        <pc:chgData name="Tarun Kalluri" userId="4d671ed9-7007-420d-a9c9-4f5309ea5251" providerId="ADAL" clId="{8770386D-8856-2D4C-A380-47D74F9CA6E3}" dt="2020-06-11T17:56:39.434" v="17249" actId="207"/>
        <pc:sldMkLst>
          <pc:docMk/>
          <pc:sldMk cId="2807676411" sldId="326"/>
        </pc:sldMkLst>
        <pc:spChg chg="mod">
          <ac:chgData name="Tarun Kalluri" userId="4d671ed9-7007-420d-a9c9-4f5309ea5251" providerId="ADAL" clId="{8770386D-8856-2D4C-A380-47D74F9CA6E3}" dt="2020-06-11T06:45:30.094" v="8587" actId="20577"/>
          <ac:spMkLst>
            <pc:docMk/>
            <pc:sldMk cId="2807676411" sldId="326"/>
            <ac:spMk id="2" creationId="{38E0E236-634A-614C-AB2F-FF5CEC29F63F}"/>
          </ac:spMkLst>
        </pc:spChg>
        <pc:spChg chg="add mod">
          <ac:chgData name="Tarun Kalluri" userId="4d671ed9-7007-420d-a9c9-4f5309ea5251" providerId="ADAL" clId="{8770386D-8856-2D4C-A380-47D74F9CA6E3}" dt="2020-06-11T06:34:25.332" v="8450" actId="1076"/>
          <ac:spMkLst>
            <pc:docMk/>
            <pc:sldMk cId="2807676411" sldId="326"/>
            <ac:spMk id="5" creationId="{03D0559F-CEE7-8C48-98A0-71431B4263B6}"/>
          </ac:spMkLst>
        </pc:spChg>
        <pc:spChg chg="add del mod">
          <ac:chgData name="Tarun Kalluri" userId="4d671ed9-7007-420d-a9c9-4f5309ea5251" providerId="ADAL" clId="{8770386D-8856-2D4C-A380-47D74F9CA6E3}" dt="2020-06-11T05:05:31.981" v="6625" actId="478"/>
          <ac:spMkLst>
            <pc:docMk/>
            <pc:sldMk cId="2807676411" sldId="326"/>
            <ac:spMk id="9" creationId="{0EF22CBB-E8A7-5A4E-97EC-ACE65A186819}"/>
          </ac:spMkLst>
        </pc:spChg>
        <pc:spChg chg="add del mod">
          <ac:chgData name="Tarun Kalluri" userId="4d671ed9-7007-420d-a9c9-4f5309ea5251" providerId="ADAL" clId="{8770386D-8856-2D4C-A380-47D74F9CA6E3}" dt="2020-06-11T05:12:59.755" v="6967"/>
          <ac:spMkLst>
            <pc:docMk/>
            <pc:sldMk cId="2807676411" sldId="326"/>
            <ac:spMk id="11" creationId="{4D46089F-EE02-144E-AD0C-29351EBFC1AA}"/>
          </ac:spMkLst>
        </pc:spChg>
        <pc:spChg chg="add mod">
          <ac:chgData name="Tarun Kalluri" userId="4d671ed9-7007-420d-a9c9-4f5309ea5251" providerId="ADAL" clId="{8770386D-8856-2D4C-A380-47D74F9CA6E3}" dt="2020-06-11T17:56:39.434" v="17249" actId="207"/>
          <ac:spMkLst>
            <pc:docMk/>
            <pc:sldMk cId="2807676411" sldId="326"/>
            <ac:spMk id="14" creationId="{AAD2C547-C5B8-B048-BCD0-D34D721D9CB2}"/>
          </ac:spMkLst>
        </pc:spChg>
        <pc:spChg chg="del">
          <ac:chgData name="Tarun Kalluri" userId="4d671ed9-7007-420d-a9c9-4f5309ea5251" providerId="ADAL" clId="{8770386D-8856-2D4C-A380-47D74F9CA6E3}" dt="2020-06-11T00:51:30.235" v="5844" actId="478"/>
          <ac:spMkLst>
            <pc:docMk/>
            <pc:sldMk cId="2807676411" sldId="326"/>
            <ac:spMk id="16" creationId="{71F4949A-39D2-5B44-9543-2246A3078817}"/>
          </ac:spMkLst>
        </pc:spChg>
        <pc:spChg chg="del">
          <ac:chgData name="Tarun Kalluri" userId="4d671ed9-7007-420d-a9c9-4f5309ea5251" providerId="ADAL" clId="{8770386D-8856-2D4C-A380-47D74F9CA6E3}" dt="2020-06-11T00:51:30.235" v="5844" actId="478"/>
          <ac:spMkLst>
            <pc:docMk/>
            <pc:sldMk cId="2807676411" sldId="326"/>
            <ac:spMk id="17" creationId="{270C5B40-5FF9-6A4A-9924-EDAB0CF0764B}"/>
          </ac:spMkLst>
        </pc:spChg>
        <pc:spChg chg="del">
          <ac:chgData name="Tarun Kalluri" userId="4d671ed9-7007-420d-a9c9-4f5309ea5251" providerId="ADAL" clId="{8770386D-8856-2D4C-A380-47D74F9CA6E3}" dt="2020-06-11T00:51:30.235" v="5844" actId="478"/>
          <ac:spMkLst>
            <pc:docMk/>
            <pc:sldMk cId="2807676411" sldId="326"/>
            <ac:spMk id="18" creationId="{BD9B344F-3EF8-F245-840C-3C158F82A4F5}"/>
          </ac:spMkLst>
        </pc:spChg>
        <pc:spChg chg="del">
          <ac:chgData name="Tarun Kalluri" userId="4d671ed9-7007-420d-a9c9-4f5309ea5251" providerId="ADAL" clId="{8770386D-8856-2D4C-A380-47D74F9CA6E3}" dt="2020-06-11T00:51:30.235" v="5844" actId="478"/>
          <ac:spMkLst>
            <pc:docMk/>
            <pc:sldMk cId="2807676411" sldId="326"/>
            <ac:spMk id="19" creationId="{C48E59CC-D15B-A645-9073-A044CAA1BC0D}"/>
          </ac:spMkLst>
        </pc:spChg>
        <pc:spChg chg="del">
          <ac:chgData name="Tarun Kalluri" userId="4d671ed9-7007-420d-a9c9-4f5309ea5251" providerId="ADAL" clId="{8770386D-8856-2D4C-A380-47D74F9CA6E3}" dt="2020-06-11T00:51:30.235" v="5844" actId="478"/>
          <ac:spMkLst>
            <pc:docMk/>
            <pc:sldMk cId="2807676411" sldId="326"/>
            <ac:spMk id="20" creationId="{60B4E1B8-6E32-CC43-B06F-0066AD540302}"/>
          </ac:spMkLst>
        </pc:spChg>
        <pc:spChg chg="del">
          <ac:chgData name="Tarun Kalluri" userId="4d671ed9-7007-420d-a9c9-4f5309ea5251" providerId="ADAL" clId="{8770386D-8856-2D4C-A380-47D74F9CA6E3}" dt="2020-06-11T00:51:30.235" v="5844" actId="478"/>
          <ac:spMkLst>
            <pc:docMk/>
            <pc:sldMk cId="2807676411" sldId="326"/>
            <ac:spMk id="21" creationId="{0E6CD6FA-ADA3-E14E-9BE2-66825AF86799}"/>
          </ac:spMkLst>
        </pc:spChg>
        <pc:spChg chg="del">
          <ac:chgData name="Tarun Kalluri" userId="4d671ed9-7007-420d-a9c9-4f5309ea5251" providerId="ADAL" clId="{8770386D-8856-2D4C-A380-47D74F9CA6E3}" dt="2020-06-11T00:51:30.235" v="5844" actId="478"/>
          <ac:spMkLst>
            <pc:docMk/>
            <pc:sldMk cId="2807676411" sldId="326"/>
            <ac:spMk id="22" creationId="{014937A2-5C86-9A4B-B4CA-95F9E12BF6A4}"/>
          </ac:spMkLst>
        </pc:spChg>
        <pc:spChg chg="del">
          <ac:chgData name="Tarun Kalluri" userId="4d671ed9-7007-420d-a9c9-4f5309ea5251" providerId="ADAL" clId="{8770386D-8856-2D4C-A380-47D74F9CA6E3}" dt="2020-06-11T00:51:30.235" v="5844" actId="478"/>
          <ac:spMkLst>
            <pc:docMk/>
            <pc:sldMk cId="2807676411" sldId="326"/>
            <ac:spMk id="23" creationId="{7850A543-75FA-6140-B6A1-73EF2EFBDE98}"/>
          </ac:spMkLst>
        </pc:spChg>
        <pc:spChg chg="add mod">
          <ac:chgData name="Tarun Kalluri" userId="4d671ed9-7007-420d-a9c9-4f5309ea5251" providerId="ADAL" clId="{8770386D-8856-2D4C-A380-47D74F9CA6E3}" dt="2020-06-11T05:14:02.847" v="6976" actId="1076"/>
          <ac:spMkLst>
            <pc:docMk/>
            <pc:sldMk cId="2807676411" sldId="326"/>
            <ac:spMk id="24" creationId="{D55B225D-BF00-9846-A31B-0CCCC91CBA96}"/>
          </ac:spMkLst>
        </pc:spChg>
        <pc:spChg chg="add mod">
          <ac:chgData name="Tarun Kalluri" userId="4d671ed9-7007-420d-a9c9-4f5309ea5251" providerId="ADAL" clId="{8770386D-8856-2D4C-A380-47D74F9CA6E3}" dt="2020-06-11T09:48:42.354" v="15402" actId="20577"/>
          <ac:spMkLst>
            <pc:docMk/>
            <pc:sldMk cId="2807676411" sldId="326"/>
            <ac:spMk id="25" creationId="{48DAD569-2DA9-1D48-A8C1-027D213EE862}"/>
          </ac:spMkLst>
        </pc:spChg>
        <pc:picChg chg="add del mod">
          <ac:chgData name="Tarun Kalluri" userId="4d671ed9-7007-420d-a9c9-4f5309ea5251" providerId="ADAL" clId="{8770386D-8856-2D4C-A380-47D74F9CA6E3}" dt="2020-06-11T05:01:38.881" v="6560" actId="478"/>
          <ac:picMkLst>
            <pc:docMk/>
            <pc:sldMk cId="2807676411" sldId="326"/>
            <ac:picMk id="3" creationId="{174582AB-A9EE-2A4F-827A-741B9398C5BF}"/>
          </ac:picMkLst>
        </pc:picChg>
        <pc:picChg chg="add mod">
          <ac:chgData name="Tarun Kalluri" userId="4d671ed9-7007-420d-a9c9-4f5309ea5251" providerId="ADAL" clId="{8770386D-8856-2D4C-A380-47D74F9CA6E3}" dt="2020-06-11T05:13:57.326" v="6974" actId="1076"/>
          <ac:picMkLst>
            <pc:docMk/>
            <pc:sldMk cId="2807676411" sldId="326"/>
            <ac:picMk id="4" creationId="{A28875AB-DE32-F94F-A602-36BAE083D13B}"/>
          </ac:picMkLst>
        </pc:picChg>
        <pc:picChg chg="add mod">
          <ac:chgData name="Tarun Kalluri" userId="4d671ed9-7007-420d-a9c9-4f5309ea5251" providerId="ADAL" clId="{8770386D-8856-2D4C-A380-47D74F9CA6E3}" dt="2020-06-11T05:13:42.905" v="6971" actId="1076"/>
          <ac:picMkLst>
            <pc:docMk/>
            <pc:sldMk cId="2807676411" sldId="326"/>
            <ac:picMk id="7" creationId="{E4AD2177-CE72-3442-9D4A-7E799F8F9304}"/>
          </ac:picMkLst>
        </pc:picChg>
        <pc:picChg chg="del">
          <ac:chgData name="Tarun Kalluri" userId="4d671ed9-7007-420d-a9c9-4f5309ea5251" providerId="ADAL" clId="{8770386D-8856-2D4C-A380-47D74F9CA6E3}" dt="2020-06-11T00:51:30.235" v="5844" actId="478"/>
          <ac:picMkLst>
            <pc:docMk/>
            <pc:sldMk cId="2807676411" sldId="326"/>
            <ac:picMk id="8" creationId="{E951B6ED-264B-B044-AB95-7AF66A8033F5}"/>
          </ac:picMkLst>
        </pc:picChg>
        <pc:picChg chg="del">
          <ac:chgData name="Tarun Kalluri" userId="4d671ed9-7007-420d-a9c9-4f5309ea5251" providerId="ADAL" clId="{8770386D-8856-2D4C-A380-47D74F9CA6E3}" dt="2020-06-11T00:51:30.235" v="5844" actId="478"/>
          <ac:picMkLst>
            <pc:docMk/>
            <pc:sldMk cId="2807676411" sldId="326"/>
            <ac:picMk id="10" creationId="{EE0CDE6D-BFB2-4742-B3B1-F60C3A550259}"/>
          </ac:picMkLst>
        </pc:picChg>
        <pc:picChg chg="del">
          <ac:chgData name="Tarun Kalluri" userId="4d671ed9-7007-420d-a9c9-4f5309ea5251" providerId="ADAL" clId="{8770386D-8856-2D4C-A380-47D74F9CA6E3}" dt="2020-06-11T00:51:32.131" v="5845" actId="478"/>
          <ac:picMkLst>
            <pc:docMk/>
            <pc:sldMk cId="2807676411" sldId="326"/>
            <ac:picMk id="12" creationId="{D5A84899-5CD9-8B47-A7FB-80F9B989EFC5}"/>
          </ac:picMkLst>
        </pc:picChg>
        <pc:picChg chg="del">
          <ac:chgData name="Tarun Kalluri" userId="4d671ed9-7007-420d-a9c9-4f5309ea5251" providerId="ADAL" clId="{8770386D-8856-2D4C-A380-47D74F9CA6E3}" dt="2020-06-11T00:51:30.235" v="5844" actId="478"/>
          <ac:picMkLst>
            <pc:docMk/>
            <pc:sldMk cId="2807676411" sldId="326"/>
            <ac:picMk id="13" creationId="{43737C44-C647-054F-8445-DE275353910C}"/>
          </ac:picMkLst>
        </pc:picChg>
        <pc:picChg chg="del">
          <ac:chgData name="Tarun Kalluri" userId="4d671ed9-7007-420d-a9c9-4f5309ea5251" providerId="ADAL" clId="{8770386D-8856-2D4C-A380-47D74F9CA6E3}" dt="2020-06-11T00:51:30.235" v="5844" actId="478"/>
          <ac:picMkLst>
            <pc:docMk/>
            <pc:sldMk cId="2807676411" sldId="326"/>
            <ac:picMk id="15" creationId="{C8A9E66C-3639-7E47-A7F6-94C465BB1051}"/>
          </ac:picMkLst>
        </pc:picChg>
      </pc:sldChg>
      <pc:sldChg chg="addSp delSp modSp add del">
        <pc:chgData name="Tarun Kalluri" userId="4d671ed9-7007-420d-a9c9-4f5309ea5251" providerId="ADAL" clId="{8770386D-8856-2D4C-A380-47D74F9CA6E3}" dt="2020-06-11T00:39:23.249" v="5608" actId="2696"/>
        <pc:sldMkLst>
          <pc:docMk/>
          <pc:sldMk cId="4060140600" sldId="326"/>
        </pc:sldMkLst>
        <pc:spChg chg="add mod">
          <ac:chgData name="Tarun Kalluri" userId="4d671ed9-7007-420d-a9c9-4f5309ea5251" providerId="ADAL" clId="{8770386D-8856-2D4C-A380-47D74F9CA6E3}" dt="2020-06-10T23:41:16.399" v="5522" actId="20577"/>
          <ac:spMkLst>
            <pc:docMk/>
            <pc:sldMk cId="4060140600" sldId="326"/>
            <ac:spMk id="3" creationId="{508C5537-4CA6-BF42-9F24-E135C403FE4F}"/>
          </ac:spMkLst>
        </pc:spChg>
        <pc:spChg chg="del">
          <ac:chgData name="Tarun Kalluri" userId="4d671ed9-7007-420d-a9c9-4f5309ea5251" providerId="ADAL" clId="{8770386D-8856-2D4C-A380-47D74F9CA6E3}" dt="2020-06-10T23:41:01.961" v="5504" actId="478"/>
          <ac:spMkLst>
            <pc:docMk/>
            <pc:sldMk cId="4060140600" sldId="326"/>
            <ac:spMk id="4" creationId="{DA453EA4-F170-4744-9D31-827413FDCE8A}"/>
          </ac:spMkLst>
        </pc:spChg>
        <pc:spChg chg="del">
          <ac:chgData name="Tarun Kalluri" userId="4d671ed9-7007-420d-a9c9-4f5309ea5251" providerId="ADAL" clId="{8770386D-8856-2D4C-A380-47D74F9CA6E3}" dt="2020-06-10T23:41:01.961" v="5504" actId="478"/>
          <ac:spMkLst>
            <pc:docMk/>
            <pc:sldMk cId="4060140600" sldId="326"/>
            <ac:spMk id="7" creationId="{44277D97-AF72-9A47-B532-75D55F30F560}"/>
          </ac:spMkLst>
        </pc:spChg>
        <pc:spChg chg="del">
          <ac:chgData name="Tarun Kalluri" userId="4d671ed9-7007-420d-a9c9-4f5309ea5251" providerId="ADAL" clId="{8770386D-8856-2D4C-A380-47D74F9CA6E3}" dt="2020-06-10T23:41:01.961" v="5504" actId="478"/>
          <ac:spMkLst>
            <pc:docMk/>
            <pc:sldMk cId="4060140600" sldId="326"/>
            <ac:spMk id="9" creationId="{4B7D0B93-9B53-6846-A1AC-7A4615D1540A}"/>
          </ac:spMkLst>
        </pc:spChg>
        <pc:spChg chg="del">
          <ac:chgData name="Tarun Kalluri" userId="4d671ed9-7007-420d-a9c9-4f5309ea5251" providerId="ADAL" clId="{8770386D-8856-2D4C-A380-47D74F9CA6E3}" dt="2020-06-10T23:41:01.961" v="5504" actId="478"/>
          <ac:spMkLst>
            <pc:docMk/>
            <pc:sldMk cId="4060140600" sldId="326"/>
            <ac:spMk id="10" creationId="{EA99B939-A23E-FB41-BD4C-BAA0DC97F045}"/>
          </ac:spMkLst>
        </pc:spChg>
        <pc:spChg chg="mod">
          <ac:chgData name="Tarun Kalluri" userId="4d671ed9-7007-420d-a9c9-4f5309ea5251" providerId="ADAL" clId="{8770386D-8856-2D4C-A380-47D74F9CA6E3}" dt="2020-06-10T23:41:45.207" v="5525" actId="207"/>
          <ac:spMkLst>
            <pc:docMk/>
            <pc:sldMk cId="4060140600" sldId="326"/>
            <ac:spMk id="15" creationId="{577133F9-9A1D-C749-8713-669BEB0AD3F2}"/>
          </ac:spMkLst>
        </pc:spChg>
        <pc:picChg chg="del">
          <ac:chgData name="Tarun Kalluri" userId="4d671ed9-7007-420d-a9c9-4f5309ea5251" providerId="ADAL" clId="{8770386D-8856-2D4C-A380-47D74F9CA6E3}" dt="2020-06-10T23:41:00.372" v="5503" actId="478"/>
          <ac:picMkLst>
            <pc:docMk/>
            <pc:sldMk cId="4060140600" sldId="326"/>
            <ac:picMk id="2" creationId="{91149C3F-00EA-D044-B517-E8D662638EC4}"/>
          </ac:picMkLst>
        </pc:picChg>
      </pc:sldChg>
      <pc:sldChg chg="addSp delSp modSp add modNotesTx">
        <pc:chgData name="Tarun Kalluri" userId="4d671ed9-7007-420d-a9c9-4f5309ea5251" providerId="ADAL" clId="{8770386D-8856-2D4C-A380-47D74F9CA6E3}" dt="2020-06-11T09:35:33.933" v="13842" actId="20577"/>
        <pc:sldMkLst>
          <pc:docMk/>
          <pc:sldMk cId="3870716936" sldId="327"/>
        </pc:sldMkLst>
        <pc:spChg chg="mod">
          <ac:chgData name="Tarun Kalluri" userId="4d671ed9-7007-420d-a9c9-4f5309ea5251" providerId="ADAL" clId="{8770386D-8856-2D4C-A380-47D74F9CA6E3}" dt="2020-06-11T04:41:05.347" v="6388" actId="20577"/>
          <ac:spMkLst>
            <pc:docMk/>
            <pc:sldMk cId="3870716936" sldId="327"/>
            <ac:spMk id="2" creationId="{38E0E236-634A-614C-AB2F-FF5CEC29F63F}"/>
          </ac:spMkLst>
        </pc:spChg>
        <pc:spChg chg="del">
          <ac:chgData name="Tarun Kalluri" userId="4d671ed9-7007-420d-a9c9-4f5309ea5251" providerId="ADAL" clId="{8770386D-8856-2D4C-A380-47D74F9CA6E3}" dt="2020-06-11T04:40:07.155" v="6289" actId="478"/>
          <ac:spMkLst>
            <pc:docMk/>
            <pc:sldMk cId="3870716936" sldId="327"/>
            <ac:spMk id="4" creationId="{A98A5CE3-AD02-C34D-A5AD-4C378DB35755}"/>
          </ac:spMkLst>
        </pc:spChg>
        <pc:spChg chg="del">
          <ac:chgData name="Tarun Kalluri" userId="4d671ed9-7007-420d-a9c9-4f5309ea5251" providerId="ADAL" clId="{8770386D-8856-2D4C-A380-47D74F9CA6E3}" dt="2020-06-11T04:40:07.155" v="6289" actId="478"/>
          <ac:spMkLst>
            <pc:docMk/>
            <pc:sldMk cId="3870716936" sldId="327"/>
            <ac:spMk id="5" creationId="{DC5CF8E9-5D77-8A40-A36D-7220136A5AFF}"/>
          </ac:spMkLst>
        </pc:spChg>
        <pc:spChg chg="del">
          <ac:chgData name="Tarun Kalluri" userId="4d671ed9-7007-420d-a9c9-4f5309ea5251" providerId="ADAL" clId="{8770386D-8856-2D4C-A380-47D74F9CA6E3}" dt="2020-06-11T04:40:07.155" v="6289" actId="478"/>
          <ac:spMkLst>
            <pc:docMk/>
            <pc:sldMk cId="3870716936" sldId="327"/>
            <ac:spMk id="9" creationId="{F650A5D0-B88E-4B4A-B9A3-D4091B62AC7E}"/>
          </ac:spMkLst>
        </pc:spChg>
        <pc:spChg chg="del">
          <ac:chgData name="Tarun Kalluri" userId="4d671ed9-7007-420d-a9c9-4f5309ea5251" providerId="ADAL" clId="{8770386D-8856-2D4C-A380-47D74F9CA6E3}" dt="2020-06-11T04:40:07.155" v="6289" actId="478"/>
          <ac:spMkLst>
            <pc:docMk/>
            <pc:sldMk cId="3870716936" sldId="327"/>
            <ac:spMk id="17" creationId="{82DC4518-927F-2C49-A7FE-7479C83574E9}"/>
          </ac:spMkLst>
        </pc:spChg>
        <pc:spChg chg="add mod">
          <ac:chgData name="Tarun Kalluri" userId="4d671ed9-7007-420d-a9c9-4f5309ea5251" providerId="ADAL" clId="{8770386D-8856-2D4C-A380-47D74F9CA6E3}" dt="2020-06-11T04:40:47.920" v="6358" actId="20577"/>
          <ac:spMkLst>
            <pc:docMk/>
            <pc:sldMk cId="3870716936" sldId="327"/>
            <ac:spMk id="19" creationId="{8BE4297E-3E64-9D45-959A-53AEA504DE5E}"/>
          </ac:spMkLst>
        </pc:spChg>
        <pc:spChg chg="del">
          <ac:chgData name="Tarun Kalluri" userId="4d671ed9-7007-420d-a9c9-4f5309ea5251" providerId="ADAL" clId="{8770386D-8856-2D4C-A380-47D74F9CA6E3}" dt="2020-06-11T04:40:07.155" v="6289" actId="478"/>
          <ac:spMkLst>
            <pc:docMk/>
            <pc:sldMk cId="3870716936" sldId="327"/>
            <ac:spMk id="29" creationId="{8A5F3C86-1935-0641-A29B-80D0D6685FD2}"/>
          </ac:spMkLst>
        </pc:spChg>
        <pc:spChg chg="del">
          <ac:chgData name="Tarun Kalluri" userId="4d671ed9-7007-420d-a9c9-4f5309ea5251" providerId="ADAL" clId="{8770386D-8856-2D4C-A380-47D74F9CA6E3}" dt="2020-06-11T04:40:07.155" v="6289" actId="478"/>
          <ac:spMkLst>
            <pc:docMk/>
            <pc:sldMk cId="3870716936" sldId="327"/>
            <ac:spMk id="49" creationId="{A657764E-2228-D04B-BC17-4CF5603E34F9}"/>
          </ac:spMkLst>
        </pc:spChg>
        <pc:spChg chg="del">
          <ac:chgData name="Tarun Kalluri" userId="4d671ed9-7007-420d-a9c9-4f5309ea5251" providerId="ADAL" clId="{8770386D-8856-2D4C-A380-47D74F9CA6E3}" dt="2020-06-11T04:40:07.155" v="6289" actId="478"/>
          <ac:spMkLst>
            <pc:docMk/>
            <pc:sldMk cId="3870716936" sldId="327"/>
            <ac:spMk id="50" creationId="{C9A279ED-E391-954E-954E-FCDEE30B4F4F}"/>
          </ac:spMkLst>
        </pc:spChg>
        <pc:picChg chg="add mod">
          <ac:chgData name="Tarun Kalluri" userId="4d671ed9-7007-420d-a9c9-4f5309ea5251" providerId="ADAL" clId="{8770386D-8856-2D4C-A380-47D74F9CA6E3}" dt="2020-06-11T04:40:12.061" v="6293" actId="1076"/>
          <ac:picMkLst>
            <pc:docMk/>
            <pc:sldMk cId="3870716936" sldId="327"/>
            <ac:picMk id="3" creationId="{8EB12F1B-1A37-514B-878A-6A31065C0F92}"/>
          </ac:picMkLst>
        </pc:picChg>
        <pc:picChg chg="del">
          <ac:chgData name="Tarun Kalluri" userId="4d671ed9-7007-420d-a9c9-4f5309ea5251" providerId="ADAL" clId="{8770386D-8856-2D4C-A380-47D74F9CA6E3}" dt="2020-06-11T04:40:07.155" v="6289" actId="478"/>
          <ac:picMkLst>
            <pc:docMk/>
            <pc:sldMk cId="3870716936" sldId="327"/>
            <ac:picMk id="6" creationId="{62C57FBD-5E6D-904D-888F-E3D3F5BD7C86}"/>
          </ac:picMkLst>
        </pc:picChg>
        <pc:picChg chg="del">
          <ac:chgData name="Tarun Kalluri" userId="4d671ed9-7007-420d-a9c9-4f5309ea5251" providerId="ADAL" clId="{8770386D-8856-2D4C-A380-47D74F9CA6E3}" dt="2020-06-11T04:40:07.155" v="6289" actId="478"/>
          <ac:picMkLst>
            <pc:docMk/>
            <pc:sldMk cId="3870716936" sldId="327"/>
            <ac:picMk id="8" creationId="{FFA9B7A7-FAC5-C442-B2F4-8DEE39876106}"/>
          </ac:picMkLst>
        </pc:picChg>
        <pc:picChg chg="del">
          <ac:chgData name="Tarun Kalluri" userId="4d671ed9-7007-420d-a9c9-4f5309ea5251" providerId="ADAL" clId="{8770386D-8856-2D4C-A380-47D74F9CA6E3}" dt="2020-06-11T04:40:07.155" v="6289" actId="478"/>
          <ac:picMkLst>
            <pc:docMk/>
            <pc:sldMk cId="3870716936" sldId="327"/>
            <ac:picMk id="13" creationId="{816B990C-4D7A-F64D-BF4C-D256C645F5B5}"/>
          </ac:picMkLst>
        </pc:picChg>
        <pc:picChg chg="del">
          <ac:chgData name="Tarun Kalluri" userId="4d671ed9-7007-420d-a9c9-4f5309ea5251" providerId="ADAL" clId="{8770386D-8856-2D4C-A380-47D74F9CA6E3}" dt="2020-06-11T04:40:07.155" v="6289" actId="478"/>
          <ac:picMkLst>
            <pc:docMk/>
            <pc:sldMk cId="3870716936" sldId="327"/>
            <ac:picMk id="31" creationId="{313116C1-03B0-6044-BD45-71513F1BD540}"/>
          </ac:picMkLst>
        </pc:picChg>
        <pc:picChg chg="del">
          <ac:chgData name="Tarun Kalluri" userId="4d671ed9-7007-420d-a9c9-4f5309ea5251" providerId="ADAL" clId="{8770386D-8856-2D4C-A380-47D74F9CA6E3}" dt="2020-06-11T04:40:07.155" v="6289" actId="478"/>
          <ac:picMkLst>
            <pc:docMk/>
            <pc:sldMk cId="3870716936" sldId="327"/>
            <ac:picMk id="32" creationId="{4BBB032C-F563-404E-8C4E-D5FB8155E9F6}"/>
          </ac:picMkLst>
        </pc:picChg>
        <pc:picChg chg="del">
          <ac:chgData name="Tarun Kalluri" userId="4d671ed9-7007-420d-a9c9-4f5309ea5251" providerId="ADAL" clId="{8770386D-8856-2D4C-A380-47D74F9CA6E3}" dt="2020-06-11T04:40:07.155" v="6289" actId="478"/>
          <ac:picMkLst>
            <pc:docMk/>
            <pc:sldMk cId="3870716936" sldId="327"/>
            <ac:picMk id="34" creationId="{DCBCA060-CAE3-2743-B053-944EC4D9A56C}"/>
          </ac:picMkLst>
        </pc:picChg>
        <pc:cxnChg chg="del">
          <ac:chgData name="Tarun Kalluri" userId="4d671ed9-7007-420d-a9c9-4f5309ea5251" providerId="ADAL" clId="{8770386D-8856-2D4C-A380-47D74F9CA6E3}" dt="2020-06-11T04:40:07.155" v="6289" actId="478"/>
          <ac:cxnSpMkLst>
            <pc:docMk/>
            <pc:sldMk cId="3870716936" sldId="327"/>
            <ac:cxnSpMk id="40" creationId="{A4EAFCAE-42F2-A242-BC72-EB7F3D738FB8}"/>
          </ac:cxnSpMkLst>
        </pc:cxnChg>
        <pc:cxnChg chg="del">
          <ac:chgData name="Tarun Kalluri" userId="4d671ed9-7007-420d-a9c9-4f5309ea5251" providerId="ADAL" clId="{8770386D-8856-2D4C-A380-47D74F9CA6E3}" dt="2020-06-11T04:40:07.155" v="6289" actId="478"/>
          <ac:cxnSpMkLst>
            <pc:docMk/>
            <pc:sldMk cId="3870716936" sldId="327"/>
            <ac:cxnSpMk id="52" creationId="{C75C265C-3FC4-AA48-AC0D-BB82ECE970B1}"/>
          </ac:cxnSpMkLst>
        </pc:cxnChg>
      </pc:sldChg>
      <pc:sldChg chg="addSp delSp modSp add del">
        <pc:chgData name="Tarun Kalluri" userId="4d671ed9-7007-420d-a9c9-4f5309ea5251" providerId="ADAL" clId="{8770386D-8856-2D4C-A380-47D74F9CA6E3}" dt="2020-06-11T04:47:05.322" v="6472" actId="2696"/>
        <pc:sldMkLst>
          <pc:docMk/>
          <pc:sldMk cId="1379050384" sldId="328"/>
        </pc:sldMkLst>
        <pc:spChg chg="mod">
          <ac:chgData name="Tarun Kalluri" userId="4d671ed9-7007-420d-a9c9-4f5309ea5251" providerId="ADAL" clId="{8770386D-8856-2D4C-A380-47D74F9CA6E3}" dt="2020-06-11T04:45:53.069" v="6465" actId="20577"/>
          <ac:spMkLst>
            <pc:docMk/>
            <pc:sldMk cId="1379050384" sldId="328"/>
            <ac:spMk id="2" creationId="{38E0E236-634A-614C-AB2F-FF5CEC29F63F}"/>
          </ac:spMkLst>
        </pc:spChg>
        <pc:picChg chg="del">
          <ac:chgData name="Tarun Kalluri" userId="4d671ed9-7007-420d-a9c9-4f5309ea5251" providerId="ADAL" clId="{8770386D-8856-2D4C-A380-47D74F9CA6E3}" dt="2020-06-11T04:45:54.578" v="6466" actId="478"/>
          <ac:picMkLst>
            <pc:docMk/>
            <pc:sldMk cId="1379050384" sldId="328"/>
            <ac:picMk id="3" creationId="{8EB12F1B-1A37-514B-878A-6A31065C0F92}"/>
          </ac:picMkLst>
        </pc:picChg>
        <pc:picChg chg="add mod">
          <ac:chgData name="Tarun Kalluri" userId="4d671ed9-7007-420d-a9c9-4f5309ea5251" providerId="ADAL" clId="{8770386D-8856-2D4C-A380-47D74F9CA6E3}" dt="2020-06-11T04:46:09.544" v="6470" actId="14100"/>
          <ac:picMkLst>
            <pc:docMk/>
            <pc:sldMk cId="1379050384" sldId="328"/>
            <ac:picMk id="4" creationId="{746A00A0-F7FC-B847-92D5-1B8F2952731A}"/>
          </ac:picMkLst>
        </pc:picChg>
      </pc:sldChg>
      <pc:sldChg chg="addSp modSp add modNotesTx">
        <pc:chgData name="Tarun Kalluri" userId="4d671ed9-7007-420d-a9c9-4f5309ea5251" providerId="ADAL" clId="{8770386D-8856-2D4C-A380-47D74F9CA6E3}" dt="2020-06-11T09:39:28.188" v="14294" actId="20577"/>
        <pc:sldMkLst>
          <pc:docMk/>
          <pc:sldMk cId="1406273007" sldId="328"/>
        </pc:sldMkLst>
        <pc:spChg chg="mod">
          <ac:chgData name="Tarun Kalluri" userId="4d671ed9-7007-420d-a9c9-4f5309ea5251" providerId="ADAL" clId="{8770386D-8856-2D4C-A380-47D74F9CA6E3}" dt="2020-06-11T04:47:26.458" v="6485" actId="20577"/>
          <ac:spMkLst>
            <pc:docMk/>
            <pc:sldMk cId="1406273007" sldId="328"/>
            <ac:spMk id="2" creationId="{38E0E236-634A-614C-AB2F-FF5CEC29F63F}"/>
          </ac:spMkLst>
        </pc:spChg>
        <pc:spChg chg="add mod">
          <ac:chgData name="Tarun Kalluri" userId="4d671ed9-7007-420d-a9c9-4f5309ea5251" providerId="ADAL" clId="{8770386D-8856-2D4C-A380-47D74F9CA6E3}" dt="2020-06-11T04:47:42.762" v="6488" actId="1076"/>
          <ac:spMkLst>
            <pc:docMk/>
            <pc:sldMk cId="1406273007" sldId="328"/>
            <ac:spMk id="5" creationId="{5CC17615-414C-664A-8E92-AA93593E0937}"/>
          </ac:spMkLst>
        </pc:spChg>
        <pc:picChg chg="mod">
          <ac:chgData name="Tarun Kalluri" userId="4d671ed9-7007-420d-a9c9-4f5309ea5251" providerId="ADAL" clId="{8770386D-8856-2D4C-A380-47D74F9CA6E3}" dt="2020-06-11T04:47:51.694" v="6493" actId="1076"/>
          <ac:picMkLst>
            <pc:docMk/>
            <pc:sldMk cId="1406273007" sldId="328"/>
            <ac:picMk id="3" creationId="{8EB12F1B-1A37-514B-878A-6A31065C0F92}"/>
          </ac:picMkLst>
        </pc:picChg>
      </pc:sldChg>
      <pc:sldChg chg="addSp delSp modSp add modNotesTx">
        <pc:chgData name="Tarun Kalluri" userId="4d671ed9-7007-420d-a9c9-4f5309ea5251" providerId="ADAL" clId="{8770386D-8856-2D4C-A380-47D74F9CA6E3}" dt="2020-06-11T17:35:42.449" v="17207" actId="313"/>
        <pc:sldMkLst>
          <pc:docMk/>
          <pc:sldMk cId="1038504187" sldId="329"/>
        </pc:sldMkLst>
        <pc:spChg chg="mod">
          <ac:chgData name="Tarun Kalluri" userId="4d671ed9-7007-420d-a9c9-4f5309ea5251" providerId="ADAL" clId="{8770386D-8856-2D4C-A380-47D74F9CA6E3}" dt="2020-06-11T09:49:41.046" v="15410" actId="20577"/>
          <ac:spMkLst>
            <pc:docMk/>
            <pc:sldMk cId="1038504187" sldId="329"/>
            <ac:spMk id="2" creationId="{38E0E236-634A-614C-AB2F-FF5CEC29F63F}"/>
          </ac:spMkLst>
        </pc:spChg>
        <pc:spChg chg="mod">
          <ac:chgData name="Tarun Kalluri" userId="4d671ed9-7007-420d-a9c9-4f5309ea5251" providerId="ADAL" clId="{8770386D-8856-2D4C-A380-47D74F9CA6E3}" dt="2020-06-11T05:24:45.171" v="7530" actId="1076"/>
          <ac:spMkLst>
            <pc:docMk/>
            <pc:sldMk cId="1038504187" sldId="329"/>
            <ac:spMk id="5" creationId="{03D0559F-CEE7-8C48-98A0-71431B4263B6}"/>
          </ac:spMkLst>
        </pc:spChg>
        <pc:spChg chg="add del mod">
          <ac:chgData name="Tarun Kalluri" userId="4d671ed9-7007-420d-a9c9-4f5309ea5251" providerId="ADAL" clId="{8770386D-8856-2D4C-A380-47D74F9CA6E3}" dt="2020-06-11T05:16:29.163" v="7085" actId="478"/>
          <ac:spMkLst>
            <pc:docMk/>
            <pc:sldMk cId="1038504187" sldId="329"/>
            <ac:spMk id="9" creationId="{D54DA3D9-CDB0-7448-A91E-FB093789737B}"/>
          </ac:spMkLst>
        </pc:spChg>
        <pc:spChg chg="add mod">
          <ac:chgData name="Tarun Kalluri" userId="4d671ed9-7007-420d-a9c9-4f5309ea5251" providerId="ADAL" clId="{8770386D-8856-2D4C-A380-47D74F9CA6E3}" dt="2020-06-11T05:24:38.719" v="7528" actId="1076"/>
          <ac:spMkLst>
            <pc:docMk/>
            <pc:sldMk cId="1038504187" sldId="329"/>
            <ac:spMk id="11" creationId="{A1E4FEC8-85D5-324C-BA5F-0A72E2A85996}"/>
          </ac:spMkLst>
        </pc:spChg>
        <pc:spChg chg="add mod">
          <ac:chgData name="Tarun Kalluri" userId="4d671ed9-7007-420d-a9c9-4f5309ea5251" providerId="ADAL" clId="{8770386D-8856-2D4C-A380-47D74F9CA6E3}" dt="2020-06-11T05:24:38.719" v="7528" actId="1076"/>
          <ac:spMkLst>
            <pc:docMk/>
            <pc:sldMk cId="1038504187" sldId="329"/>
            <ac:spMk id="12" creationId="{63DBCA3B-517C-0E41-B8C9-05D03E8C294B}"/>
          </ac:spMkLst>
        </pc:spChg>
        <pc:spChg chg="add mod">
          <ac:chgData name="Tarun Kalluri" userId="4d671ed9-7007-420d-a9c9-4f5309ea5251" providerId="ADAL" clId="{8770386D-8856-2D4C-A380-47D74F9CA6E3}" dt="2020-06-11T05:24:38.719" v="7528" actId="1076"/>
          <ac:spMkLst>
            <pc:docMk/>
            <pc:sldMk cId="1038504187" sldId="329"/>
            <ac:spMk id="13" creationId="{60874C24-8F4C-2240-8864-5107B221E0A4}"/>
          </ac:spMkLst>
        </pc:spChg>
        <pc:spChg chg="del">
          <ac:chgData name="Tarun Kalluri" userId="4d671ed9-7007-420d-a9c9-4f5309ea5251" providerId="ADAL" clId="{8770386D-8856-2D4C-A380-47D74F9CA6E3}" dt="2020-06-11T05:15:24.272" v="7083" actId="478"/>
          <ac:spMkLst>
            <pc:docMk/>
            <pc:sldMk cId="1038504187" sldId="329"/>
            <ac:spMk id="14" creationId="{AAD2C547-C5B8-B048-BCD0-D34D721D9CB2}"/>
          </ac:spMkLst>
        </pc:spChg>
        <pc:spChg chg="add mod">
          <ac:chgData name="Tarun Kalluri" userId="4d671ed9-7007-420d-a9c9-4f5309ea5251" providerId="ADAL" clId="{8770386D-8856-2D4C-A380-47D74F9CA6E3}" dt="2020-06-11T05:24:38.719" v="7528" actId="1076"/>
          <ac:spMkLst>
            <pc:docMk/>
            <pc:sldMk cId="1038504187" sldId="329"/>
            <ac:spMk id="17" creationId="{EE744FCE-67B4-744E-914E-E0F2688F990B}"/>
          </ac:spMkLst>
        </pc:spChg>
        <pc:spChg chg="add mod">
          <ac:chgData name="Tarun Kalluri" userId="4d671ed9-7007-420d-a9c9-4f5309ea5251" providerId="ADAL" clId="{8770386D-8856-2D4C-A380-47D74F9CA6E3}" dt="2020-06-11T05:24:38.719" v="7528" actId="1076"/>
          <ac:spMkLst>
            <pc:docMk/>
            <pc:sldMk cId="1038504187" sldId="329"/>
            <ac:spMk id="18" creationId="{100F5E77-20C2-AB42-B187-EA2A26F47031}"/>
          </ac:spMkLst>
        </pc:spChg>
        <pc:spChg chg="add mod">
          <ac:chgData name="Tarun Kalluri" userId="4d671ed9-7007-420d-a9c9-4f5309ea5251" providerId="ADAL" clId="{8770386D-8856-2D4C-A380-47D74F9CA6E3}" dt="2020-06-11T17:35:42.449" v="17207" actId="313"/>
          <ac:spMkLst>
            <pc:docMk/>
            <pc:sldMk cId="1038504187" sldId="329"/>
            <ac:spMk id="19" creationId="{D6B1DB8E-7D3D-3443-A9CB-2593FD527016}"/>
          </ac:spMkLst>
        </pc:spChg>
        <pc:spChg chg="del">
          <ac:chgData name="Tarun Kalluri" userId="4d671ed9-7007-420d-a9c9-4f5309ea5251" providerId="ADAL" clId="{8770386D-8856-2D4C-A380-47D74F9CA6E3}" dt="2020-06-11T05:15:24.272" v="7083" actId="478"/>
          <ac:spMkLst>
            <pc:docMk/>
            <pc:sldMk cId="1038504187" sldId="329"/>
            <ac:spMk id="24" creationId="{D55B225D-BF00-9846-A31B-0CCCC91CBA96}"/>
          </ac:spMkLst>
        </pc:spChg>
        <pc:spChg chg="del">
          <ac:chgData name="Tarun Kalluri" userId="4d671ed9-7007-420d-a9c9-4f5309ea5251" providerId="ADAL" clId="{8770386D-8856-2D4C-A380-47D74F9CA6E3}" dt="2020-06-11T05:15:24.272" v="7083" actId="478"/>
          <ac:spMkLst>
            <pc:docMk/>
            <pc:sldMk cId="1038504187" sldId="329"/>
            <ac:spMk id="25" creationId="{48DAD569-2DA9-1D48-A8C1-027D213EE862}"/>
          </ac:spMkLst>
        </pc:spChg>
        <pc:picChg chg="del">
          <ac:chgData name="Tarun Kalluri" userId="4d671ed9-7007-420d-a9c9-4f5309ea5251" providerId="ADAL" clId="{8770386D-8856-2D4C-A380-47D74F9CA6E3}" dt="2020-06-11T05:15:24.272" v="7083" actId="478"/>
          <ac:picMkLst>
            <pc:docMk/>
            <pc:sldMk cId="1038504187" sldId="329"/>
            <ac:picMk id="4" creationId="{A28875AB-DE32-F94F-A602-36BAE083D13B}"/>
          </ac:picMkLst>
        </pc:picChg>
        <pc:picChg chg="add mod modCrop">
          <ac:chgData name="Tarun Kalluri" userId="4d671ed9-7007-420d-a9c9-4f5309ea5251" providerId="ADAL" clId="{8770386D-8856-2D4C-A380-47D74F9CA6E3}" dt="2020-06-11T05:24:38.719" v="7528" actId="1076"/>
          <ac:picMkLst>
            <pc:docMk/>
            <pc:sldMk cId="1038504187" sldId="329"/>
            <ac:picMk id="6" creationId="{D7B24B34-1AB1-4C49-B46E-1486BD89EA77}"/>
          </ac:picMkLst>
        </pc:picChg>
        <pc:picChg chg="del">
          <ac:chgData name="Tarun Kalluri" userId="4d671ed9-7007-420d-a9c9-4f5309ea5251" providerId="ADAL" clId="{8770386D-8856-2D4C-A380-47D74F9CA6E3}" dt="2020-06-11T05:15:24.272" v="7083" actId="478"/>
          <ac:picMkLst>
            <pc:docMk/>
            <pc:sldMk cId="1038504187" sldId="329"/>
            <ac:picMk id="7" creationId="{E4AD2177-CE72-3442-9D4A-7E799F8F9304}"/>
          </ac:picMkLst>
        </pc:picChg>
        <pc:picChg chg="add mod modCrop">
          <ac:chgData name="Tarun Kalluri" userId="4d671ed9-7007-420d-a9c9-4f5309ea5251" providerId="ADAL" clId="{8770386D-8856-2D4C-A380-47D74F9CA6E3}" dt="2020-06-11T05:24:38.719" v="7528" actId="1076"/>
          <ac:picMkLst>
            <pc:docMk/>
            <pc:sldMk cId="1038504187" sldId="329"/>
            <ac:picMk id="10" creationId="{9CADE645-3BFB-204D-87D0-A84AC1C13B06}"/>
          </ac:picMkLst>
        </pc:picChg>
      </pc:sldChg>
      <pc:sldChg chg="add del">
        <pc:chgData name="Tarun Kalluri" userId="4d671ed9-7007-420d-a9c9-4f5309ea5251" providerId="ADAL" clId="{8770386D-8856-2D4C-A380-47D74F9CA6E3}" dt="2020-06-11T05:33:53.059" v="7924" actId="2696"/>
        <pc:sldMkLst>
          <pc:docMk/>
          <pc:sldMk cId="3314968806" sldId="330"/>
        </pc:sldMkLst>
      </pc:sldChg>
      <pc:sldChg chg="addSp modSp add modTransition">
        <pc:chgData name="Tarun Kalluri" userId="4d671ed9-7007-420d-a9c9-4f5309ea5251" providerId="ADAL" clId="{8770386D-8856-2D4C-A380-47D74F9CA6E3}" dt="2020-06-11T18:39:00.739" v="17362"/>
        <pc:sldMkLst>
          <pc:docMk/>
          <pc:sldMk cId="3598086089" sldId="330"/>
        </pc:sldMkLst>
        <pc:spChg chg="mod">
          <ac:chgData name="Tarun Kalluri" userId="4d671ed9-7007-420d-a9c9-4f5309ea5251" providerId="ADAL" clId="{8770386D-8856-2D4C-A380-47D74F9CA6E3}" dt="2020-06-11T15:39:31.164" v="16572" actId="20577"/>
          <ac:spMkLst>
            <pc:docMk/>
            <pc:sldMk cId="3598086089" sldId="330"/>
            <ac:spMk id="2" creationId="{38E0E236-634A-614C-AB2F-FF5CEC29F63F}"/>
          </ac:spMkLst>
        </pc:spChg>
        <pc:spChg chg="add mod">
          <ac:chgData name="Tarun Kalluri" userId="4d671ed9-7007-420d-a9c9-4f5309ea5251" providerId="ADAL" clId="{8770386D-8856-2D4C-A380-47D74F9CA6E3}" dt="2020-06-11T15:11:33.471" v="16177" actId="1076"/>
          <ac:spMkLst>
            <pc:docMk/>
            <pc:sldMk cId="3598086089" sldId="330"/>
            <ac:spMk id="3" creationId="{396D893E-87FD-3541-9B5D-482ECF64FD1D}"/>
          </ac:spMkLst>
        </pc:spChg>
      </pc:sldChg>
      <pc:sldChg chg="addSp delSp modSp add">
        <pc:chgData name="Tarun Kalluri" userId="4d671ed9-7007-420d-a9c9-4f5309ea5251" providerId="ADAL" clId="{8770386D-8856-2D4C-A380-47D74F9CA6E3}" dt="2020-06-11T15:13:53.890" v="16188" actId="1037"/>
        <pc:sldMkLst>
          <pc:docMk/>
          <pc:sldMk cId="3412096937" sldId="331"/>
        </pc:sldMkLst>
        <pc:spChg chg="del">
          <ac:chgData name="Tarun Kalluri" userId="4d671ed9-7007-420d-a9c9-4f5309ea5251" providerId="ADAL" clId="{8770386D-8856-2D4C-A380-47D74F9CA6E3}" dt="2020-06-11T07:33:10.581" v="8817" actId="478"/>
          <ac:spMkLst>
            <pc:docMk/>
            <pc:sldMk cId="3412096937" sldId="331"/>
            <ac:spMk id="6" creationId="{6F09C4A8-3400-A742-A15A-30A189D7A042}"/>
          </ac:spMkLst>
        </pc:spChg>
        <pc:spChg chg="add mod">
          <ac:chgData name="Tarun Kalluri" userId="4d671ed9-7007-420d-a9c9-4f5309ea5251" providerId="ADAL" clId="{8770386D-8856-2D4C-A380-47D74F9CA6E3}" dt="2020-06-11T15:13:28.009" v="16179" actId="208"/>
          <ac:spMkLst>
            <pc:docMk/>
            <pc:sldMk cId="3412096937" sldId="331"/>
            <ac:spMk id="9" creationId="{B4BD4EBD-1F7A-FC4A-9635-2A7A54C39E89}"/>
          </ac:spMkLst>
        </pc:spChg>
        <pc:spChg chg="add del mod">
          <ac:chgData name="Tarun Kalluri" userId="4d671ed9-7007-420d-a9c9-4f5309ea5251" providerId="ADAL" clId="{8770386D-8856-2D4C-A380-47D74F9CA6E3}" dt="2020-06-11T07:49:36.847" v="9278" actId="478"/>
          <ac:spMkLst>
            <pc:docMk/>
            <pc:sldMk cId="3412096937" sldId="331"/>
            <ac:spMk id="10" creationId="{CFC4E183-96DF-F444-95DA-4096A7AEBE72}"/>
          </ac:spMkLst>
        </pc:spChg>
        <pc:spChg chg="add mod">
          <ac:chgData name="Tarun Kalluri" userId="4d671ed9-7007-420d-a9c9-4f5309ea5251" providerId="ADAL" clId="{8770386D-8856-2D4C-A380-47D74F9CA6E3}" dt="2020-06-11T15:13:53.890" v="16188" actId="1037"/>
          <ac:spMkLst>
            <pc:docMk/>
            <pc:sldMk cId="3412096937" sldId="331"/>
            <ac:spMk id="11" creationId="{1DF0E412-9D16-0348-B198-1EEED81C1D5A}"/>
          </ac:spMkLst>
        </pc:spChg>
        <pc:spChg chg="add mod">
          <ac:chgData name="Tarun Kalluri" userId="4d671ed9-7007-420d-a9c9-4f5309ea5251" providerId="ADAL" clId="{8770386D-8856-2D4C-A380-47D74F9CA6E3}" dt="2020-06-11T15:09:26.013" v="16168" actId="1076"/>
          <ac:spMkLst>
            <pc:docMk/>
            <pc:sldMk cId="3412096937" sldId="331"/>
            <ac:spMk id="12" creationId="{AC96103B-B53A-D741-AFD5-C24F3B33A5D0}"/>
          </ac:spMkLst>
        </pc:spChg>
        <pc:graphicFrameChg chg="add mod modGraphic">
          <ac:chgData name="Tarun Kalluri" userId="4d671ed9-7007-420d-a9c9-4f5309ea5251" providerId="ADAL" clId="{8770386D-8856-2D4C-A380-47D74F9CA6E3}" dt="2020-06-11T15:05:30.899" v="16053" actId="20577"/>
          <ac:graphicFrameMkLst>
            <pc:docMk/>
            <pc:sldMk cId="3412096937" sldId="331"/>
            <ac:graphicFrameMk id="5" creationId="{FFBE1423-56B6-DD40-B1EF-7ABBE2895ACB}"/>
          </ac:graphicFrameMkLst>
        </pc:graphicFrameChg>
        <pc:graphicFrameChg chg="add del mod">
          <ac:chgData name="Tarun Kalluri" userId="4d671ed9-7007-420d-a9c9-4f5309ea5251" providerId="ADAL" clId="{8770386D-8856-2D4C-A380-47D74F9CA6E3}" dt="2020-06-11T07:41:44.251" v="9112"/>
          <ac:graphicFrameMkLst>
            <pc:docMk/>
            <pc:sldMk cId="3412096937" sldId="331"/>
            <ac:graphicFrameMk id="7" creationId="{A935611B-7925-BE4F-8026-83C55C502042}"/>
          </ac:graphicFrameMkLst>
        </pc:graphicFrameChg>
        <pc:graphicFrameChg chg="add mod modGraphic">
          <ac:chgData name="Tarun Kalluri" userId="4d671ed9-7007-420d-a9c9-4f5309ea5251" providerId="ADAL" clId="{8770386D-8856-2D4C-A380-47D74F9CA6E3}" dt="2020-06-11T15:07:23.395" v="16086" actId="207"/>
          <ac:graphicFrameMkLst>
            <pc:docMk/>
            <pc:sldMk cId="3412096937" sldId="331"/>
            <ac:graphicFrameMk id="8" creationId="{6C6EEA0D-D0C4-764B-8A38-EC4DF561BBA6}"/>
          </ac:graphicFrameMkLst>
        </pc:graphicFrameChg>
        <pc:picChg chg="del mod">
          <ac:chgData name="Tarun Kalluri" userId="4d671ed9-7007-420d-a9c9-4f5309ea5251" providerId="ADAL" clId="{8770386D-8856-2D4C-A380-47D74F9CA6E3}" dt="2020-06-11T07:39:52.784" v="9031" actId="478"/>
          <ac:picMkLst>
            <pc:docMk/>
            <pc:sldMk cId="3412096937" sldId="331"/>
            <ac:picMk id="3" creationId="{0BB1CBE5-2BE0-314E-AEA9-F7DBA512EF40}"/>
          </ac:picMkLst>
        </pc:picChg>
        <pc:picChg chg="del">
          <ac:chgData name="Tarun Kalluri" userId="4d671ed9-7007-420d-a9c9-4f5309ea5251" providerId="ADAL" clId="{8770386D-8856-2D4C-A380-47D74F9CA6E3}" dt="2020-06-11T07:33:13.367" v="8818" actId="478"/>
          <ac:picMkLst>
            <pc:docMk/>
            <pc:sldMk cId="3412096937" sldId="331"/>
            <ac:picMk id="4" creationId="{0AA5D061-4FB1-CB45-9723-D63A0094045E}"/>
          </ac:picMkLst>
        </pc:picChg>
      </pc:sldChg>
      <pc:sldChg chg="addSp delSp modSp add modTransition">
        <pc:chgData name="Tarun Kalluri" userId="4d671ed9-7007-420d-a9c9-4f5309ea5251" providerId="ADAL" clId="{8770386D-8856-2D4C-A380-47D74F9CA6E3}" dt="2020-06-11T18:44:44.127" v="17373"/>
        <pc:sldMkLst>
          <pc:docMk/>
          <pc:sldMk cId="248852754" sldId="332"/>
        </pc:sldMkLst>
        <pc:spChg chg="mod">
          <ac:chgData name="Tarun Kalluri" userId="4d671ed9-7007-420d-a9c9-4f5309ea5251" providerId="ADAL" clId="{8770386D-8856-2D4C-A380-47D74F9CA6E3}" dt="2020-06-11T07:58:15.943" v="9405" actId="20577"/>
          <ac:spMkLst>
            <pc:docMk/>
            <pc:sldMk cId="248852754" sldId="332"/>
            <ac:spMk id="2" creationId="{38E0E236-634A-614C-AB2F-FF5CEC29F63F}"/>
          </ac:spMkLst>
        </pc:spChg>
        <pc:spChg chg="mod">
          <ac:chgData name="Tarun Kalluri" userId="4d671ed9-7007-420d-a9c9-4f5309ea5251" providerId="ADAL" clId="{8770386D-8856-2D4C-A380-47D74F9CA6E3}" dt="2020-06-11T15:14:12.186" v="16190" actId="208"/>
          <ac:spMkLst>
            <pc:docMk/>
            <pc:sldMk cId="248852754" sldId="332"/>
            <ac:spMk id="9" creationId="{B4BD4EBD-1F7A-FC4A-9635-2A7A54C39E89}"/>
          </ac:spMkLst>
        </pc:spChg>
        <pc:spChg chg="del">
          <ac:chgData name="Tarun Kalluri" userId="4d671ed9-7007-420d-a9c9-4f5309ea5251" providerId="ADAL" clId="{8770386D-8856-2D4C-A380-47D74F9CA6E3}" dt="2020-06-11T07:55:53.071" v="9308" actId="478"/>
          <ac:spMkLst>
            <pc:docMk/>
            <pc:sldMk cId="248852754" sldId="332"/>
            <ac:spMk id="11" creationId="{1DF0E412-9D16-0348-B198-1EEED81C1D5A}"/>
          </ac:spMkLst>
        </pc:spChg>
        <pc:graphicFrameChg chg="add del mod modGraphic">
          <ac:chgData name="Tarun Kalluri" userId="4d671ed9-7007-420d-a9c9-4f5309ea5251" providerId="ADAL" clId="{8770386D-8856-2D4C-A380-47D74F9CA6E3}" dt="2020-06-11T15:08:56.565" v="16113" actId="20577"/>
          <ac:graphicFrameMkLst>
            <pc:docMk/>
            <pc:sldMk cId="248852754" sldId="332"/>
            <ac:graphicFrameMk id="5" creationId="{FFBE1423-56B6-DD40-B1EF-7ABBE2895ACB}"/>
          </ac:graphicFrameMkLst>
        </pc:graphicFrameChg>
        <pc:graphicFrameChg chg="del">
          <ac:chgData name="Tarun Kalluri" userId="4d671ed9-7007-420d-a9c9-4f5309ea5251" providerId="ADAL" clId="{8770386D-8856-2D4C-A380-47D74F9CA6E3}" dt="2020-06-11T07:55:53.071" v="9308" actId="478"/>
          <ac:graphicFrameMkLst>
            <pc:docMk/>
            <pc:sldMk cId="248852754" sldId="332"/>
            <ac:graphicFrameMk id="8" creationId="{6C6EEA0D-D0C4-764B-8A38-EC4DF561BBA6}"/>
          </ac:graphicFrameMkLst>
        </pc:graphicFrameChg>
      </pc:sldChg>
      <pc:sldChg chg="addSp delSp modSp add modTransition">
        <pc:chgData name="Tarun Kalluri" userId="4d671ed9-7007-420d-a9c9-4f5309ea5251" providerId="ADAL" clId="{8770386D-8856-2D4C-A380-47D74F9CA6E3}" dt="2020-06-11T18:38:46.018" v="17359"/>
        <pc:sldMkLst>
          <pc:docMk/>
          <pc:sldMk cId="3983006897" sldId="333"/>
        </pc:sldMkLst>
        <pc:spChg chg="del">
          <ac:chgData name="Tarun Kalluri" userId="4d671ed9-7007-420d-a9c9-4f5309ea5251" providerId="ADAL" clId="{8770386D-8856-2D4C-A380-47D74F9CA6E3}" dt="2020-06-11T08:02:57.233" v="9418" actId="478"/>
          <ac:spMkLst>
            <pc:docMk/>
            <pc:sldMk cId="3983006897" sldId="333"/>
            <ac:spMk id="2" creationId="{38E0E236-634A-614C-AB2F-FF5CEC29F63F}"/>
          </ac:spMkLst>
        </pc:spChg>
        <pc:spChg chg="add del mod">
          <ac:chgData name="Tarun Kalluri" userId="4d671ed9-7007-420d-a9c9-4f5309ea5251" providerId="ADAL" clId="{8770386D-8856-2D4C-A380-47D74F9CA6E3}" dt="2020-06-11T08:02:59.999" v="9420" actId="478"/>
          <ac:spMkLst>
            <pc:docMk/>
            <pc:sldMk cId="3983006897" sldId="333"/>
            <ac:spMk id="4" creationId="{DED8B26B-4BC4-0E4B-B65A-5DF1A7985767}"/>
          </ac:spMkLst>
        </pc:spChg>
        <pc:spChg chg="add mod">
          <ac:chgData name="Tarun Kalluri" userId="4d671ed9-7007-420d-a9c9-4f5309ea5251" providerId="ADAL" clId="{8770386D-8856-2D4C-A380-47D74F9CA6E3}" dt="2020-06-11T18:03:10.610" v="17347" actId="20577"/>
          <ac:spMkLst>
            <pc:docMk/>
            <pc:sldMk cId="3983006897" sldId="333"/>
            <ac:spMk id="8" creationId="{9E5E0C79-8BA3-6444-8455-07034224BC6A}"/>
          </ac:spMkLst>
        </pc:spChg>
        <pc:spChg chg="mod">
          <ac:chgData name="Tarun Kalluri" userId="4d671ed9-7007-420d-a9c9-4f5309ea5251" providerId="ADAL" clId="{8770386D-8856-2D4C-A380-47D74F9CA6E3}" dt="2020-06-11T18:03:25.687" v="17353" actId="207"/>
          <ac:spMkLst>
            <pc:docMk/>
            <pc:sldMk cId="3983006897" sldId="333"/>
            <ac:spMk id="9" creationId="{B4BD4EBD-1F7A-FC4A-9635-2A7A54C39E89}"/>
          </ac:spMkLst>
        </pc:spChg>
        <pc:spChg chg="add del mod">
          <ac:chgData name="Tarun Kalluri" userId="4d671ed9-7007-420d-a9c9-4f5309ea5251" providerId="ADAL" clId="{8770386D-8856-2D4C-A380-47D74F9CA6E3}" dt="2020-06-11T08:04:27.501" v="9522"/>
          <ac:spMkLst>
            <pc:docMk/>
            <pc:sldMk cId="3983006897" sldId="333"/>
            <ac:spMk id="10" creationId="{C6810042-E6B4-054C-AB4A-ECDBAA54D1CF}"/>
          </ac:spMkLst>
        </pc:spChg>
        <pc:graphicFrameChg chg="mod modGraphic">
          <ac:chgData name="Tarun Kalluri" userId="4d671ed9-7007-420d-a9c9-4f5309ea5251" providerId="ADAL" clId="{8770386D-8856-2D4C-A380-47D74F9CA6E3}" dt="2020-06-11T17:26:45.444" v="17152" actId="20577"/>
          <ac:graphicFrameMkLst>
            <pc:docMk/>
            <pc:sldMk cId="3983006897" sldId="333"/>
            <ac:graphicFrameMk id="5" creationId="{FFBE1423-56B6-DD40-B1EF-7ABBE2895ACB}"/>
          </ac:graphicFrameMkLst>
        </pc:graphicFrameChg>
        <pc:picChg chg="add del mod">
          <ac:chgData name="Tarun Kalluri" userId="4d671ed9-7007-420d-a9c9-4f5309ea5251" providerId="ADAL" clId="{8770386D-8856-2D4C-A380-47D74F9CA6E3}" dt="2020-06-11T08:05:50.548" v="9632" actId="478"/>
          <ac:picMkLst>
            <pc:docMk/>
            <pc:sldMk cId="3983006897" sldId="333"/>
            <ac:picMk id="6" creationId="{BDE285FB-1A85-9541-97BA-85B55343A3B1}"/>
          </ac:picMkLst>
        </pc:picChg>
      </pc:sldChg>
      <pc:sldChg chg="addSp delSp modSp add ord modNotesTx">
        <pc:chgData name="Tarun Kalluri" userId="4d671ed9-7007-420d-a9c9-4f5309ea5251" providerId="ADAL" clId="{8770386D-8856-2D4C-A380-47D74F9CA6E3}" dt="2020-06-11T17:15:44.117" v="17113" actId="1035"/>
        <pc:sldMkLst>
          <pc:docMk/>
          <pc:sldMk cId="114918324" sldId="334"/>
        </pc:sldMkLst>
        <pc:spChg chg="mod">
          <ac:chgData name="Tarun Kalluri" userId="4d671ed9-7007-420d-a9c9-4f5309ea5251" providerId="ADAL" clId="{8770386D-8856-2D4C-A380-47D74F9CA6E3}" dt="2020-06-11T09:09:55.187" v="12094" actId="20577"/>
          <ac:spMkLst>
            <pc:docMk/>
            <pc:sldMk cId="114918324" sldId="334"/>
            <ac:spMk id="2" creationId="{38E0E236-634A-614C-AB2F-FF5CEC29F63F}"/>
          </ac:spMkLst>
        </pc:spChg>
        <pc:spChg chg="del">
          <ac:chgData name="Tarun Kalluri" userId="4d671ed9-7007-420d-a9c9-4f5309ea5251" providerId="ADAL" clId="{8770386D-8856-2D4C-A380-47D74F9CA6E3}" dt="2020-06-11T09:09:59.224" v="12095" actId="478"/>
          <ac:spMkLst>
            <pc:docMk/>
            <pc:sldMk cId="114918324" sldId="334"/>
            <ac:spMk id="4" creationId="{683C4E22-F4A7-154A-A284-998C5F3CAD23}"/>
          </ac:spMkLst>
        </pc:spChg>
        <pc:spChg chg="del">
          <ac:chgData name="Tarun Kalluri" userId="4d671ed9-7007-420d-a9c9-4f5309ea5251" providerId="ADAL" clId="{8770386D-8856-2D4C-A380-47D74F9CA6E3}" dt="2020-06-11T09:09:59.224" v="12095" actId="478"/>
          <ac:spMkLst>
            <pc:docMk/>
            <pc:sldMk cId="114918324" sldId="334"/>
            <ac:spMk id="5" creationId="{22DE4563-901A-B74A-99BB-7F388BD88334}"/>
          </ac:spMkLst>
        </pc:spChg>
        <pc:spChg chg="del">
          <ac:chgData name="Tarun Kalluri" userId="4d671ed9-7007-420d-a9c9-4f5309ea5251" providerId="ADAL" clId="{8770386D-8856-2D4C-A380-47D74F9CA6E3}" dt="2020-06-11T09:10:00.887" v="12096" actId="478"/>
          <ac:spMkLst>
            <pc:docMk/>
            <pc:sldMk cId="114918324" sldId="334"/>
            <ac:spMk id="7" creationId="{17440F56-6440-654B-B881-F9332E15CBC3}"/>
          </ac:spMkLst>
        </pc:spChg>
        <pc:spChg chg="del">
          <ac:chgData name="Tarun Kalluri" userId="4d671ed9-7007-420d-a9c9-4f5309ea5251" providerId="ADAL" clId="{8770386D-8856-2D4C-A380-47D74F9CA6E3}" dt="2020-06-11T09:09:59.224" v="12095" actId="478"/>
          <ac:spMkLst>
            <pc:docMk/>
            <pc:sldMk cId="114918324" sldId="334"/>
            <ac:spMk id="8" creationId="{DDE44A05-6F80-4F47-8F65-3F75D60C267B}"/>
          </ac:spMkLst>
        </pc:spChg>
        <pc:spChg chg="del">
          <ac:chgData name="Tarun Kalluri" userId="4d671ed9-7007-420d-a9c9-4f5309ea5251" providerId="ADAL" clId="{8770386D-8856-2D4C-A380-47D74F9CA6E3}" dt="2020-06-11T09:09:59.224" v="12095" actId="478"/>
          <ac:spMkLst>
            <pc:docMk/>
            <pc:sldMk cId="114918324" sldId="334"/>
            <ac:spMk id="9" creationId="{29E14BFB-81E4-D14E-82F2-2C959C070EC9}"/>
          </ac:spMkLst>
        </pc:spChg>
        <pc:spChg chg="mod">
          <ac:chgData name="Tarun Kalluri" userId="4d671ed9-7007-420d-a9c9-4f5309ea5251" providerId="ADAL" clId="{8770386D-8856-2D4C-A380-47D74F9CA6E3}" dt="2020-06-11T17:15:44.117" v="17113" actId="1035"/>
          <ac:spMkLst>
            <pc:docMk/>
            <pc:sldMk cId="114918324" sldId="334"/>
            <ac:spMk id="17" creationId="{F2059460-F4D7-9F45-AD9A-8B58F10CDDC2}"/>
          </ac:spMkLst>
        </pc:spChg>
        <pc:spChg chg="del">
          <ac:chgData name="Tarun Kalluri" userId="4d671ed9-7007-420d-a9c9-4f5309ea5251" providerId="ADAL" clId="{8770386D-8856-2D4C-A380-47D74F9CA6E3}" dt="2020-06-11T09:09:59.224" v="12095" actId="478"/>
          <ac:spMkLst>
            <pc:docMk/>
            <pc:sldMk cId="114918324" sldId="334"/>
            <ac:spMk id="18" creationId="{9BCED4A1-2DBE-1842-B339-20405FC6146D}"/>
          </ac:spMkLst>
        </pc:spChg>
        <pc:picChg chg="add del">
          <ac:chgData name="Tarun Kalluri" userId="4d671ed9-7007-420d-a9c9-4f5309ea5251" providerId="ADAL" clId="{8770386D-8856-2D4C-A380-47D74F9CA6E3}" dt="2020-06-11T09:12:16.893" v="12112" actId="478"/>
          <ac:picMkLst>
            <pc:docMk/>
            <pc:sldMk cId="114918324" sldId="334"/>
            <ac:picMk id="3" creationId="{CCABD2E7-C544-0842-8045-B0CAC544D7FB}"/>
          </ac:picMkLst>
        </pc:picChg>
        <pc:picChg chg="add mod">
          <ac:chgData name="Tarun Kalluri" userId="4d671ed9-7007-420d-a9c9-4f5309ea5251" providerId="ADAL" clId="{8770386D-8856-2D4C-A380-47D74F9CA6E3}" dt="2020-06-11T09:12:38.154" v="12119" actId="1076"/>
          <ac:picMkLst>
            <pc:docMk/>
            <pc:sldMk cId="114918324" sldId="334"/>
            <ac:picMk id="6" creationId="{D9DEC3F8-F3BA-F44D-B66F-CA71B611A5DB}"/>
          </ac:picMkLst>
        </pc:picChg>
        <pc:picChg chg="mod">
          <ac:chgData name="Tarun Kalluri" userId="4d671ed9-7007-420d-a9c9-4f5309ea5251" providerId="ADAL" clId="{8770386D-8856-2D4C-A380-47D74F9CA6E3}" dt="2020-06-11T09:12:22.848" v="12115" actId="1076"/>
          <ac:picMkLst>
            <pc:docMk/>
            <pc:sldMk cId="114918324" sldId="334"/>
            <ac:picMk id="11" creationId="{1B4F1C7C-39A3-4B48-8E43-F141D3A594CF}"/>
          </ac:picMkLst>
        </pc:picChg>
        <pc:picChg chg="mod">
          <ac:chgData name="Tarun Kalluri" userId="4d671ed9-7007-420d-a9c9-4f5309ea5251" providerId="ADAL" clId="{8770386D-8856-2D4C-A380-47D74F9CA6E3}" dt="2020-06-11T09:12:26.315" v="12117" actId="1076"/>
          <ac:picMkLst>
            <pc:docMk/>
            <pc:sldMk cId="114918324" sldId="334"/>
            <ac:picMk id="13" creationId="{719E2297-F416-B244-904D-EFD07F8F0852}"/>
          </ac:picMkLst>
        </pc:picChg>
        <pc:picChg chg="add mod">
          <ac:chgData name="Tarun Kalluri" userId="4d671ed9-7007-420d-a9c9-4f5309ea5251" providerId="ADAL" clId="{8770386D-8856-2D4C-A380-47D74F9CA6E3}" dt="2020-06-11T09:12:14.181" v="12111" actId="571"/>
          <ac:picMkLst>
            <pc:docMk/>
            <pc:sldMk cId="114918324" sldId="334"/>
            <ac:picMk id="14" creationId="{48CFAE9A-C4EE-DA4E-8770-C0BDC730B57C}"/>
          </ac:picMkLst>
        </pc:picChg>
        <pc:picChg chg="del">
          <ac:chgData name="Tarun Kalluri" userId="4d671ed9-7007-420d-a9c9-4f5309ea5251" providerId="ADAL" clId="{8770386D-8856-2D4C-A380-47D74F9CA6E3}" dt="2020-06-11T09:09:59.224" v="12095" actId="478"/>
          <ac:picMkLst>
            <pc:docMk/>
            <pc:sldMk cId="114918324" sldId="334"/>
            <ac:picMk id="16" creationId="{0E96560B-8041-9A4D-B97C-E39444C4867F}"/>
          </ac:picMkLst>
        </pc:picChg>
      </pc:sldChg>
      <pc:sldChg chg="delSp modSp add modNotesTx">
        <pc:chgData name="Tarun Kalluri" userId="4d671ed9-7007-420d-a9c9-4f5309ea5251" providerId="ADAL" clId="{8770386D-8856-2D4C-A380-47D74F9CA6E3}" dt="2020-06-11T18:38:41.512" v="17358" actId="478"/>
        <pc:sldMkLst>
          <pc:docMk/>
          <pc:sldMk cId="2265192594" sldId="335"/>
        </pc:sldMkLst>
        <pc:spChg chg="mod">
          <ac:chgData name="Tarun Kalluri" userId="4d671ed9-7007-420d-a9c9-4f5309ea5251" providerId="ADAL" clId="{8770386D-8856-2D4C-A380-47D74F9CA6E3}" dt="2020-06-11T17:11:38.731" v="17108" actId="20577"/>
          <ac:spMkLst>
            <pc:docMk/>
            <pc:sldMk cId="2265192594" sldId="335"/>
            <ac:spMk id="2" creationId="{1EF0B051-ECBC-954D-910A-4D18C157B72D}"/>
          </ac:spMkLst>
        </pc:spChg>
        <pc:spChg chg="mod">
          <ac:chgData name="Tarun Kalluri" userId="4d671ed9-7007-420d-a9c9-4f5309ea5251" providerId="ADAL" clId="{8770386D-8856-2D4C-A380-47D74F9CA6E3}" dt="2020-06-11T18:16:00.636" v="17356" actId="20577"/>
          <ac:spMkLst>
            <pc:docMk/>
            <pc:sldMk cId="2265192594" sldId="335"/>
            <ac:spMk id="5" creationId="{840E2FA9-06D6-944D-B05C-1147B605E92B}"/>
          </ac:spMkLst>
        </pc:spChg>
        <pc:spChg chg="mod">
          <ac:chgData name="Tarun Kalluri" userId="4d671ed9-7007-420d-a9c9-4f5309ea5251" providerId="ADAL" clId="{8770386D-8856-2D4C-A380-47D74F9CA6E3}" dt="2020-06-11T15:46:24.141" v="16867" actId="207"/>
          <ac:spMkLst>
            <pc:docMk/>
            <pc:sldMk cId="2265192594" sldId="335"/>
            <ac:spMk id="6" creationId="{AA5B2757-9B22-1E44-8BB5-3A74F0EEA569}"/>
          </ac:spMkLst>
        </pc:spChg>
        <pc:spChg chg="del mod">
          <ac:chgData name="Tarun Kalluri" userId="4d671ed9-7007-420d-a9c9-4f5309ea5251" providerId="ADAL" clId="{8770386D-8856-2D4C-A380-47D74F9CA6E3}" dt="2020-06-11T18:38:41.512" v="17358" actId="478"/>
          <ac:spMkLst>
            <pc:docMk/>
            <pc:sldMk cId="2265192594" sldId="335"/>
            <ac:spMk id="7" creationId="{3A4B5B77-98C7-514F-80B3-8A89D76EFF32}"/>
          </ac:spMkLst>
        </pc:spChg>
      </pc:sldChg>
      <pc:sldChg chg="modSp add del">
        <pc:chgData name="Tarun Kalluri" userId="4d671ed9-7007-420d-a9c9-4f5309ea5251" providerId="ADAL" clId="{8770386D-8856-2D4C-A380-47D74F9CA6E3}" dt="2020-06-11T15:44:20.723" v="16582" actId="2696"/>
        <pc:sldMkLst>
          <pc:docMk/>
          <pc:sldMk cId="2374568931" sldId="335"/>
        </pc:sldMkLst>
        <pc:spChg chg="mod">
          <ac:chgData name="Tarun Kalluri" userId="4d671ed9-7007-420d-a9c9-4f5309ea5251" providerId="ADAL" clId="{8770386D-8856-2D4C-A380-47D74F9CA6E3}" dt="2020-06-11T15:44:18.402" v="16581" actId="20577"/>
          <ac:spMkLst>
            <pc:docMk/>
            <pc:sldMk cId="2374568931" sldId="335"/>
            <ac:spMk id="15" creationId="{577133F9-9A1D-C749-8713-669BEB0AD3F2}"/>
          </ac:spMkLst>
        </pc:spChg>
      </pc:sldChg>
      <pc:sldChg chg="addSp delSp modSp add modTransition">
        <pc:chgData name="Tarun Kalluri" userId="4d671ed9-7007-420d-a9c9-4f5309ea5251" providerId="ADAL" clId="{8770386D-8856-2D4C-A380-47D74F9CA6E3}" dt="2020-06-11T18:39:00.739" v="17362"/>
        <pc:sldMkLst>
          <pc:docMk/>
          <pc:sldMk cId="2204938619" sldId="336"/>
        </pc:sldMkLst>
        <pc:spChg chg="mod">
          <ac:chgData name="Tarun Kalluri" userId="4d671ed9-7007-420d-a9c9-4f5309ea5251" providerId="ADAL" clId="{8770386D-8856-2D4C-A380-47D74F9CA6E3}" dt="2020-06-11T16:25:23.311" v="16879" actId="255"/>
          <ac:spMkLst>
            <pc:docMk/>
            <pc:sldMk cId="2204938619" sldId="336"/>
            <ac:spMk id="2" creationId="{38E0E236-634A-614C-AB2F-FF5CEC29F63F}"/>
          </ac:spMkLst>
        </pc:spChg>
        <pc:spChg chg="add mod">
          <ac:chgData name="Tarun Kalluri" userId="4d671ed9-7007-420d-a9c9-4f5309ea5251" providerId="ADAL" clId="{8770386D-8856-2D4C-A380-47D74F9CA6E3}" dt="2020-06-11T17:42:13.028" v="17246" actId="1076"/>
          <ac:spMkLst>
            <pc:docMk/>
            <pc:sldMk cId="2204938619" sldId="336"/>
            <ac:spMk id="3" creationId="{B56E995A-14EF-574A-8F10-7C5DE14E7FEE}"/>
          </ac:spMkLst>
        </pc:spChg>
        <pc:spChg chg="mod">
          <ac:chgData name="Tarun Kalluri" userId="4d671ed9-7007-420d-a9c9-4f5309ea5251" providerId="ADAL" clId="{8770386D-8856-2D4C-A380-47D74F9CA6E3}" dt="2020-06-11T16:26:32.970" v="16897" actId="14100"/>
          <ac:spMkLst>
            <pc:docMk/>
            <pc:sldMk cId="2204938619" sldId="336"/>
            <ac:spMk id="8" creationId="{3D3495BC-1E60-FA4E-8955-0566E28DE69E}"/>
          </ac:spMkLst>
        </pc:spChg>
        <pc:spChg chg="del">
          <ac:chgData name="Tarun Kalluri" userId="4d671ed9-7007-420d-a9c9-4f5309ea5251" providerId="ADAL" clId="{8770386D-8856-2D4C-A380-47D74F9CA6E3}" dt="2020-06-11T16:26:59.388" v="16920" actId="478"/>
          <ac:spMkLst>
            <pc:docMk/>
            <pc:sldMk cId="2204938619" sldId="336"/>
            <ac:spMk id="10" creationId="{4B8D447F-2F9E-9E47-9B09-DFD31FFC80CF}"/>
          </ac:spMkLst>
        </pc:spChg>
        <pc:spChg chg="del">
          <ac:chgData name="Tarun Kalluri" userId="4d671ed9-7007-420d-a9c9-4f5309ea5251" providerId="ADAL" clId="{8770386D-8856-2D4C-A380-47D74F9CA6E3}" dt="2020-06-11T16:27:00.877" v="16921" actId="478"/>
          <ac:spMkLst>
            <pc:docMk/>
            <pc:sldMk cId="2204938619" sldId="336"/>
            <ac:spMk id="11" creationId="{FA758B99-6427-AB44-9EA5-0C27F901D606}"/>
          </ac:spMkLst>
        </pc:spChg>
        <pc:spChg chg="add mod">
          <ac:chgData name="Tarun Kalluri" userId="4d671ed9-7007-420d-a9c9-4f5309ea5251" providerId="ADAL" clId="{8770386D-8856-2D4C-A380-47D74F9CA6E3}" dt="2020-06-11T16:26:53.213" v="16911" actId="1038"/>
          <ac:spMkLst>
            <pc:docMk/>
            <pc:sldMk cId="2204938619" sldId="336"/>
            <ac:spMk id="12" creationId="{C459D1F9-E819-E542-8D4B-F17A5760FFD9}"/>
          </ac:spMkLst>
        </pc:spChg>
        <pc:spChg chg="add mod">
          <ac:chgData name="Tarun Kalluri" userId="4d671ed9-7007-420d-a9c9-4f5309ea5251" providerId="ADAL" clId="{8770386D-8856-2D4C-A380-47D74F9CA6E3}" dt="2020-06-11T17:42:18.233" v="17247" actId="1076"/>
          <ac:spMkLst>
            <pc:docMk/>
            <pc:sldMk cId="2204938619" sldId="336"/>
            <ac:spMk id="13" creationId="{F4CDBDA0-C244-654B-8E8D-EE67622C56F5}"/>
          </ac:spMkLst>
        </pc:spChg>
        <pc:spChg chg="add mod">
          <ac:chgData name="Tarun Kalluri" userId="4d671ed9-7007-420d-a9c9-4f5309ea5251" providerId="ADAL" clId="{8770386D-8856-2D4C-A380-47D74F9CA6E3}" dt="2020-06-11T17:40:46.788" v="17239" actId="20577"/>
          <ac:spMkLst>
            <pc:docMk/>
            <pc:sldMk cId="2204938619" sldId="336"/>
            <ac:spMk id="14" creationId="{48296E60-BE1C-7346-85D8-C1999327A517}"/>
          </ac:spMkLst>
        </pc:spChg>
        <pc:picChg chg="mod">
          <ac:chgData name="Tarun Kalluri" userId="4d671ed9-7007-420d-a9c9-4f5309ea5251" providerId="ADAL" clId="{8770386D-8856-2D4C-A380-47D74F9CA6E3}" dt="2020-06-11T16:26:50.465" v="16905" actId="1038"/>
          <ac:picMkLst>
            <pc:docMk/>
            <pc:sldMk cId="2204938619" sldId="336"/>
            <ac:picMk id="4" creationId="{1DC52E4B-5681-4446-8514-EB74F44F1AB8}"/>
          </ac:picMkLst>
        </pc:picChg>
        <pc:picChg chg="mod">
          <ac:chgData name="Tarun Kalluri" userId="4d671ed9-7007-420d-a9c9-4f5309ea5251" providerId="ADAL" clId="{8770386D-8856-2D4C-A380-47D74F9CA6E3}" dt="2020-06-11T17:41:30.540" v="17240" actId="14826"/>
          <ac:picMkLst>
            <pc:docMk/>
            <pc:sldMk cId="2204938619" sldId="336"/>
            <ac:picMk id="6" creationId="{1DFF3C31-C656-0540-BDBA-651050803E62}"/>
          </ac:picMkLst>
        </pc:picChg>
        <pc:picChg chg="add mod">
          <ac:chgData name="Tarun Kalluri" userId="4d671ed9-7007-420d-a9c9-4f5309ea5251" providerId="ADAL" clId="{8770386D-8856-2D4C-A380-47D74F9CA6E3}" dt="2020-06-11T16:26:55.553" v="16919" actId="1038"/>
          <ac:picMkLst>
            <pc:docMk/>
            <pc:sldMk cId="2204938619" sldId="336"/>
            <ac:picMk id="9" creationId="{07D2495D-A969-834D-A27B-97E84F1F170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42583-EFD4-EF4E-AD70-9F2D0A8F4F2D}" type="datetimeFigureOut">
              <a:rPr lang="en-US" smtClean="0"/>
              <a:t>6/14/20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82760-AD75-7E47-B509-812756F40C4E}" type="slidenum">
              <a:rPr lang="en-US" smtClean="0"/>
              <a:t>‹#›</a:t>
            </a:fld>
            <a:endParaRPr lang="en-US"/>
          </a:p>
        </p:txBody>
      </p:sp>
    </p:spTree>
    <p:extLst>
      <p:ext uri="{BB962C8B-B14F-4D97-AF65-F5344CB8AC3E}">
        <p14:creationId xmlns:p14="http://schemas.microsoft.com/office/powerpoint/2010/main" val="400476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Hi everyone, I am </a:t>
            </a:r>
            <a:r>
              <a:rPr lang="en-US" dirty="0" err="1"/>
              <a:t>Tarun</a:t>
            </a:r>
            <a:r>
              <a:rPr lang="en-US" dirty="0"/>
              <a:t>, a first year PhD student. </a:t>
            </a:r>
          </a:p>
        </p:txBody>
      </p:sp>
      <p:sp>
        <p:nvSpPr>
          <p:cNvPr id="4" name="Slide Number Placeholder 3"/>
          <p:cNvSpPr>
            <a:spLocks noGrp="1"/>
          </p:cNvSpPr>
          <p:nvPr>
            <p:ph type="sldNum" sz="quarter" idx="5"/>
          </p:nvPr>
        </p:nvSpPr>
        <p:spPr/>
        <p:txBody>
          <a:bodyPr/>
          <a:lstStyle/>
          <a:p>
            <a:fld id="{9D382760-AD75-7E47-B509-812756F40C4E}" type="slidenum">
              <a:rPr lang="en-US" smtClean="0"/>
              <a:t>1</a:t>
            </a:fld>
            <a:endParaRPr lang="en-US"/>
          </a:p>
        </p:txBody>
      </p:sp>
    </p:spTree>
    <p:extLst>
      <p:ext uri="{BB962C8B-B14F-4D97-AF65-F5344CB8AC3E}">
        <p14:creationId xmlns:p14="http://schemas.microsoft.com/office/powerpoint/2010/main" val="3154066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viable alternative is to learn from a related source dataset where labeled data is easily available.  One such example is synthetic datasets, where the images are synthetically generated using computer rendering.</a:t>
            </a:r>
          </a:p>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10</a:t>
            </a:fld>
            <a:endParaRPr lang="en-US"/>
          </a:p>
        </p:txBody>
      </p:sp>
    </p:spTree>
    <p:extLst>
      <p:ext uri="{BB962C8B-B14F-4D97-AF65-F5344CB8AC3E}">
        <p14:creationId xmlns:p14="http://schemas.microsoft.com/office/powerpoint/2010/main" val="132756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err="1"/>
              <a:t>Propreitry</a:t>
            </a:r>
            <a:r>
              <a:rPr lang="en-US"/>
              <a:t>, Private, Identity theft</a:t>
            </a:r>
          </a:p>
          <a:p>
            <a:endParaRPr lang="en-US"/>
          </a:p>
        </p:txBody>
      </p:sp>
      <p:sp>
        <p:nvSpPr>
          <p:cNvPr id="4" name="Slide Number Placeholder 3"/>
          <p:cNvSpPr>
            <a:spLocks noGrp="1"/>
          </p:cNvSpPr>
          <p:nvPr>
            <p:ph type="sldNum" sz="quarter" idx="5"/>
          </p:nvPr>
        </p:nvSpPr>
        <p:spPr/>
        <p:txBody>
          <a:bodyPr/>
          <a:lstStyle/>
          <a:p>
            <a:fld id="{9D382760-AD75-7E47-B509-812756F40C4E}" type="slidenum">
              <a:rPr lang="en-US" smtClean="0"/>
              <a:t>11</a:t>
            </a:fld>
            <a:endParaRPr lang="en-US"/>
          </a:p>
        </p:txBody>
      </p:sp>
    </p:spTree>
    <p:extLst>
      <p:ext uri="{BB962C8B-B14F-4D97-AF65-F5344CB8AC3E}">
        <p14:creationId xmlns:p14="http://schemas.microsoft.com/office/powerpoint/2010/main" val="3834011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But problems still remain with using such datasets, most important of which is domain discrepancy. </a:t>
            </a:r>
          </a:p>
          <a:p>
            <a:r>
              <a:rPr lang="en-US" dirty="0"/>
              <a:t>Low-level details like lighting, style, brightness and weather are widely different in real and synthetic datasets.</a:t>
            </a:r>
          </a:p>
          <a:p>
            <a:r>
              <a:rPr lang="en-US" dirty="0"/>
              <a:t>talk numbers</a:t>
            </a:r>
          </a:p>
          <a:p>
            <a:r>
              <a:rPr lang="en-US" dirty="0"/>
              <a:t>this is because of the marginal distribution shift.</a:t>
            </a:r>
          </a:p>
          <a:p>
            <a:r>
              <a:rPr lang="en-US" dirty="0"/>
              <a:t>This exists for any tasks where source and target datasets have some domain discrepancy.</a:t>
            </a:r>
          </a:p>
          <a:p>
            <a:r>
              <a:rPr lang="en-US" dirty="0"/>
              <a:t>So are we doomed? It turns out that the answer is NO!</a:t>
            </a:r>
          </a:p>
        </p:txBody>
      </p:sp>
      <p:sp>
        <p:nvSpPr>
          <p:cNvPr id="4" name="Slide Number Placeholder 3"/>
          <p:cNvSpPr>
            <a:spLocks noGrp="1"/>
          </p:cNvSpPr>
          <p:nvPr>
            <p:ph type="sldNum" sz="quarter" idx="5"/>
          </p:nvPr>
        </p:nvSpPr>
        <p:spPr/>
        <p:txBody>
          <a:bodyPr/>
          <a:lstStyle/>
          <a:p>
            <a:fld id="{9D382760-AD75-7E47-B509-812756F40C4E}" type="slidenum">
              <a:rPr lang="en-US" smtClean="0"/>
              <a:t>12</a:t>
            </a:fld>
            <a:endParaRPr lang="en-US"/>
          </a:p>
        </p:txBody>
      </p:sp>
    </p:spTree>
    <p:extLst>
      <p:ext uri="{BB962C8B-B14F-4D97-AF65-F5344CB8AC3E}">
        <p14:creationId xmlns:p14="http://schemas.microsoft.com/office/powerpoint/2010/main" val="347065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382760-AD75-7E47-B509-812756F40C4E}" type="slidenum">
              <a:rPr lang="en-US" smtClean="0"/>
              <a:t>13</a:t>
            </a:fld>
            <a:endParaRPr lang="en-US"/>
          </a:p>
        </p:txBody>
      </p:sp>
    </p:spTree>
    <p:extLst>
      <p:ext uri="{BB962C8B-B14F-4D97-AF65-F5344CB8AC3E}">
        <p14:creationId xmlns:p14="http://schemas.microsoft.com/office/powerpoint/2010/main" val="3417531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deep domain adaptation generally use technique called as discrepancy minimization. So, in addition to the original training objective like classification cross entropy loss, we also add a </a:t>
            </a:r>
            <a:r>
              <a:rPr lang="en-US" dirty="0" err="1"/>
              <a:t>regularizer</a:t>
            </a:r>
            <a:r>
              <a:rPr lang="en-US" dirty="0"/>
              <a:t> which makes the network to learn representations that reduce the distance between the domain in the feature space. </a:t>
            </a:r>
          </a:p>
        </p:txBody>
      </p:sp>
      <p:sp>
        <p:nvSpPr>
          <p:cNvPr id="4" name="Slide Number Placeholder 3"/>
          <p:cNvSpPr>
            <a:spLocks noGrp="1"/>
          </p:cNvSpPr>
          <p:nvPr>
            <p:ph type="sldNum" sz="quarter" idx="5"/>
          </p:nvPr>
        </p:nvSpPr>
        <p:spPr/>
        <p:txBody>
          <a:bodyPr/>
          <a:lstStyle/>
          <a:p>
            <a:fld id="{9D382760-AD75-7E47-B509-812756F40C4E}" type="slidenum">
              <a:rPr lang="en-US" smtClean="0"/>
              <a:t>14</a:t>
            </a:fld>
            <a:endParaRPr lang="en-US"/>
          </a:p>
        </p:txBody>
      </p:sp>
    </p:spTree>
    <p:extLst>
      <p:ext uri="{BB962C8B-B14F-4D97-AF65-F5344CB8AC3E}">
        <p14:creationId xmlns:p14="http://schemas.microsoft.com/office/powerpoint/2010/main" val="127289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Of late, however, much success has been obtained with adversarial domain adaptation, where a domain discriminator is trained to discriminate between the source and target domains. The feature extractor is then asked to learn features in such a manner to fool the discriminator, thereby making the features domain agnostic. The </a:t>
            </a:r>
            <a:r>
              <a:rPr lang="en-US" dirty="0" err="1"/>
              <a:t>f,c,d</a:t>
            </a:r>
            <a:r>
              <a:rPr lang="en-US" dirty="0"/>
              <a:t> are end –to end trained. </a:t>
            </a:r>
          </a:p>
        </p:txBody>
      </p:sp>
      <p:sp>
        <p:nvSpPr>
          <p:cNvPr id="4" name="Slide Number Placeholder 3"/>
          <p:cNvSpPr>
            <a:spLocks noGrp="1"/>
          </p:cNvSpPr>
          <p:nvPr>
            <p:ph type="sldNum" sz="quarter" idx="5"/>
          </p:nvPr>
        </p:nvSpPr>
        <p:spPr/>
        <p:txBody>
          <a:bodyPr/>
          <a:lstStyle/>
          <a:p>
            <a:fld id="{9D382760-AD75-7E47-B509-812756F40C4E}" type="slidenum">
              <a:rPr lang="en-US" smtClean="0"/>
              <a:t>15</a:t>
            </a:fld>
            <a:endParaRPr lang="en-US"/>
          </a:p>
        </p:txBody>
      </p:sp>
    </p:spTree>
    <p:extLst>
      <p:ext uri="{BB962C8B-B14F-4D97-AF65-F5344CB8AC3E}">
        <p14:creationId xmlns:p14="http://schemas.microsoft.com/office/powerpoint/2010/main" val="2914735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Discriminator is given as input the output feature map, and then it is asked to fool the discriminator. </a:t>
            </a:r>
          </a:p>
          <a:p>
            <a:r>
              <a:rPr lang="en-US" dirty="0"/>
              <a:t>Using these techniques, we can achieve reasonably good accuracy when models trained with synthetic data are deployed in real domain. </a:t>
            </a:r>
          </a:p>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16</a:t>
            </a:fld>
            <a:endParaRPr lang="en-US"/>
          </a:p>
        </p:txBody>
      </p:sp>
    </p:spTree>
    <p:extLst>
      <p:ext uri="{BB962C8B-B14F-4D97-AF65-F5344CB8AC3E}">
        <p14:creationId xmlns:p14="http://schemas.microsoft.com/office/powerpoint/2010/main" val="594219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But ideally, we want something more. What is it?</a:t>
            </a:r>
          </a:p>
          <a:p>
            <a:endParaRPr lang="en-US" dirty="0"/>
          </a:p>
          <a:p>
            <a:r>
              <a:rPr lang="en-US" dirty="0"/>
              <a:t>For example, it might encounter day scenes and night scenes in different times of the day, rainy scenes and different weather as well as highly congested scenes in different geographical locations. I hope you would agree that making autonomous cars which specialize to only one of these settings is not attractive, and not feasible, as cases grow.  So, we need to push for learning universal models.</a:t>
            </a:r>
          </a:p>
          <a:p>
            <a:endParaRPr lang="en-US" dirty="0"/>
          </a:p>
          <a:p>
            <a:r>
              <a:rPr lang="en-US" dirty="0"/>
              <a:t>It turns out that the adaptation techniques discussed, while highly effective for moderately separate domains, still fall short in the most general scenario. </a:t>
            </a:r>
          </a:p>
          <a:p>
            <a:endParaRPr lang="en-US" dirty="0"/>
          </a:p>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17</a:t>
            </a:fld>
            <a:endParaRPr lang="en-US"/>
          </a:p>
        </p:txBody>
      </p:sp>
    </p:spTree>
    <p:extLst>
      <p:ext uri="{BB962C8B-B14F-4D97-AF65-F5344CB8AC3E}">
        <p14:creationId xmlns:p14="http://schemas.microsoft.com/office/powerpoint/2010/main" val="1181913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18</a:t>
            </a:fld>
            <a:endParaRPr lang="en-US"/>
          </a:p>
        </p:txBody>
      </p:sp>
    </p:spTree>
    <p:extLst>
      <p:ext uri="{BB962C8B-B14F-4D97-AF65-F5344CB8AC3E}">
        <p14:creationId xmlns:p14="http://schemas.microsoft.com/office/powerpoint/2010/main" val="286383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for adaptation, it requires that the source and target datasets have same categories, which is clearly a non-valid assumption for universal deployment. </a:t>
            </a:r>
          </a:p>
        </p:txBody>
      </p:sp>
      <p:sp>
        <p:nvSpPr>
          <p:cNvPr id="4" name="Slide Number Placeholder 3"/>
          <p:cNvSpPr>
            <a:spLocks noGrp="1"/>
          </p:cNvSpPr>
          <p:nvPr>
            <p:ph type="sldNum" sz="quarter" idx="5"/>
          </p:nvPr>
        </p:nvSpPr>
        <p:spPr/>
        <p:txBody>
          <a:bodyPr/>
          <a:lstStyle/>
          <a:p>
            <a:fld id="{9D382760-AD75-7E47-B509-812756F40C4E}" type="slidenum">
              <a:rPr lang="en-US" smtClean="0"/>
              <a:t>19</a:t>
            </a:fld>
            <a:endParaRPr lang="en-US"/>
          </a:p>
        </p:txBody>
      </p:sp>
    </p:spTree>
    <p:extLst>
      <p:ext uri="{BB962C8B-B14F-4D97-AF65-F5344CB8AC3E}">
        <p14:creationId xmlns:p14="http://schemas.microsoft.com/office/powerpoint/2010/main" val="3081387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my talk will basically cover 1) 2)</a:t>
            </a:r>
          </a:p>
          <a:p>
            <a:r>
              <a:rPr lang="en-US" dirty="0"/>
              <a:t>3) and new research directions in the challenging task of cross task adaptation. </a:t>
            </a:r>
          </a:p>
        </p:txBody>
      </p:sp>
      <p:sp>
        <p:nvSpPr>
          <p:cNvPr id="4" name="Slide Number Placeholder 3"/>
          <p:cNvSpPr>
            <a:spLocks noGrp="1"/>
          </p:cNvSpPr>
          <p:nvPr>
            <p:ph type="sldNum" sz="quarter" idx="5"/>
          </p:nvPr>
        </p:nvSpPr>
        <p:spPr/>
        <p:txBody>
          <a:bodyPr/>
          <a:lstStyle/>
          <a:p>
            <a:fld id="{9D382760-AD75-7E47-B509-812756F40C4E}" type="slidenum">
              <a:rPr lang="en-US" smtClean="0"/>
              <a:t>2</a:t>
            </a:fld>
            <a:endParaRPr lang="en-US"/>
          </a:p>
        </p:txBody>
      </p:sp>
    </p:spTree>
    <p:extLst>
      <p:ext uri="{BB962C8B-B14F-4D97-AF65-F5344CB8AC3E}">
        <p14:creationId xmlns:p14="http://schemas.microsoft.com/office/powerpoint/2010/main" val="2344717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382760-AD75-7E47-B509-812756F40C4E}" type="slidenum">
              <a:rPr lang="en-US" smtClean="0"/>
              <a:t>20</a:t>
            </a:fld>
            <a:endParaRPr lang="en-US"/>
          </a:p>
        </p:txBody>
      </p:sp>
    </p:spTree>
    <p:extLst>
      <p:ext uri="{BB962C8B-B14F-4D97-AF65-F5344CB8AC3E}">
        <p14:creationId xmlns:p14="http://schemas.microsoft.com/office/powerpoint/2010/main" val="3102596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tackle this issue, we propose a novel technique for semantic segmentation. </a:t>
            </a:r>
          </a:p>
          <a:p>
            <a:r>
              <a:rPr lang="en-US" dirty="0"/>
              <a:t>explain data setting</a:t>
            </a:r>
          </a:p>
          <a:p>
            <a:r>
              <a:rPr lang="en-US" dirty="0"/>
              <a:t>two-way knowledge transfer =&gt; works to improve the segmentation performance by extracting the shared semantics. </a:t>
            </a:r>
          </a:p>
        </p:txBody>
      </p:sp>
      <p:sp>
        <p:nvSpPr>
          <p:cNvPr id="4" name="Slide Number Placeholder 3"/>
          <p:cNvSpPr>
            <a:spLocks noGrp="1"/>
          </p:cNvSpPr>
          <p:nvPr>
            <p:ph type="sldNum" sz="quarter" idx="5"/>
          </p:nvPr>
        </p:nvSpPr>
        <p:spPr/>
        <p:txBody>
          <a:bodyPr/>
          <a:lstStyle/>
          <a:p>
            <a:fld id="{9D382760-AD75-7E47-B509-812756F40C4E}" type="slidenum">
              <a:rPr lang="en-US" smtClean="0"/>
              <a:t>21</a:t>
            </a:fld>
            <a:endParaRPr lang="en-US"/>
          </a:p>
        </p:txBody>
      </p:sp>
    </p:spTree>
    <p:extLst>
      <p:ext uri="{BB962C8B-B14F-4D97-AF65-F5344CB8AC3E}">
        <p14:creationId xmlns:p14="http://schemas.microsoft.com/office/powerpoint/2010/main" val="3538964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Advantages of Universal Segmentation</a:t>
            </a:r>
          </a:p>
          <a:p>
            <a:pPr marL="285750" indent="-285750">
              <a:buFont typeface="Arial" panose="020B0604020202020204" pitchFamily="34" charset="0"/>
              <a:buChar char="•"/>
            </a:pPr>
            <a:r>
              <a:rPr lang="en-US" dirty="0"/>
              <a:t>Joint model across diverse datasets</a:t>
            </a:r>
          </a:p>
          <a:p>
            <a:pPr marL="285750" indent="-285750">
              <a:buFont typeface="Arial" panose="020B0604020202020204" pitchFamily="34" charset="0"/>
              <a:buChar char="•"/>
            </a:pPr>
            <a:r>
              <a:rPr lang="en-US" dirty="0"/>
              <a:t>Mitigate semantic and domain shift using unlabeled data which are more easily available. </a:t>
            </a:r>
          </a:p>
          <a:p>
            <a:pPr marL="285750" indent="-285750">
              <a:buFont typeface="Arial" panose="020B0604020202020204" pitchFamily="34" charset="0"/>
              <a:buChar char="•"/>
            </a:pPr>
            <a:r>
              <a:rPr lang="en-US" dirty="0"/>
              <a:t>Most of which previous works do not do.</a:t>
            </a:r>
          </a:p>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22</a:t>
            </a:fld>
            <a:endParaRPr lang="en-US"/>
          </a:p>
        </p:txBody>
      </p:sp>
    </p:spTree>
    <p:extLst>
      <p:ext uri="{BB962C8B-B14F-4D97-AF65-F5344CB8AC3E}">
        <p14:creationId xmlns:p14="http://schemas.microsoft.com/office/powerpoint/2010/main" val="1360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382760-AD75-7E47-B509-812756F40C4E}" type="slidenum">
              <a:rPr lang="en-US" smtClean="0"/>
              <a:t>23</a:t>
            </a:fld>
            <a:endParaRPr lang="en-US"/>
          </a:p>
        </p:txBody>
      </p:sp>
    </p:spTree>
    <p:extLst>
      <p:ext uri="{BB962C8B-B14F-4D97-AF65-F5344CB8AC3E}">
        <p14:creationId xmlns:p14="http://schemas.microsoft.com/office/powerpoint/2010/main" val="1298328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Entropy minimization, at a very high level, aligns the related labels across the datasets in feature space, and reinforces decision boundaries for labels within a dataset. </a:t>
            </a:r>
          </a:p>
        </p:txBody>
      </p:sp>
      <p:sp>
        <p:nvSpPr>
          <p:cNvPr id="4" name="Slide Number Placeholder 3"/>
          <p:cNvSpPr>
            <a:spLocks noGrp="1"/>
          </p:cNvSpPr>
          <p:nvPr>
            <p:ph type="sldNum" sz="quarter" idx="5"/>
          </p:nvPr>
        </p:nvSpPr>
        <p:spPr/>
        <p:txBody>
          <a:bodyPr/>
          <a:lstStyle/>
          <a:p>
            <a:fld id="{9D382760-AD75-7E47-B509-812756F40C4E}" type="slidenum">
              <a:rPr lang="en-US" smtClean="0"/>
              <a:t>24</a:t>
            </a:fld>
            <a:endParaRPr lang="en-US"/>
          </a:p>
        </p:txBody>
      </p:sp>
    </p:spTree>
    <p:extLst>
      <p:ext uri="{BB962C8B-B14F-4D97-AF65-F5344CB8AC3E}">
        <p14:creationId xmlns:p14="http://schemas.microsoft.com/office/powerpoint/2010/main" val="1590171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382760-AD75-7E47-B509-812756F40C4E}" type="slidenum">
              <a:rPr lang="en-US" smtClean="0"/>
              <a:t>25</a:t>
            </a:fld>
            <a:endParaRPr lang="en-US"/>
          </a:p>
        </p:txBody>
      </p:sp>
    </p:spTree>
    <p:extLst>
      <p:ext uri="{BB962C8B-B14F-4D97-AF65-F5344CB8AC3E}">
        <p14:creationId xmlns:p14="http://schemas.microsoft.com/office/powerpoint/2010/main" val="1086895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 labeled examples</a:t>
            </a:r>
          </a:p>
          <a:p>
            <a:r>
              <a:rPr lang="en-US" dirty="0"/>
              <a:t>Average mIoU higher than previous approaches</a:t>
            </a:r>
          </a:p>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26</a:t>
            </a:fld>
            <a:endParaRPr lang="en-US"/>
          </a:p>
        </p:txBody>
      </p:sp>
    </p:spTree>
    <p:extLst>
      <p:ext uri="{BB962C8B-B14F-4D97-AF65-F5344CB8AC3E}">
        <p14:creationId xmlns:p14="http://schemas.microsoft.com/office/powerpoint/2010/main" val="499662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 labeled examples</a:t>
            </a:r>
          </a:p>
          <a:p>
            <a:r>
              <a:rPr lang="en-US" dirty="0"/>
              <a:t>Average mIoU higher than previous approaches</a:t>
            </a:r>
          </a:p>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27</a:t>
            </a:fld>
            <a:endParaRPr lang="en-US"/>
          </a:p>
        </p:txBody>
      </p:sp>
    </p:spTree>
    <p:extLst>
      <p:ext uri="{BB962C8B-B14F-4D97-AF65-F5344CB8AC3E}">
        <p14:creationId xmlns:p14="http://schemas.microsoft.com/office/powerpoint/2010/main" val="4164136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382760-AD75-7E47-B509-812756F40C4E}" type="slidenum">
              <a:rPr lang="en-US" smtClean="0"/>
              <a:t>28</a:t>
            </a:fld>
            <a:endParaRPr lang="en-US"/>
          </a:p>
        </p:txBody>
      </p:sp>
    </p:spTree>
    <p:extLst>
      <p:ext uri="{BB962C8B-B14F-4D97-AF65-F5344CB8AC3E}">
        <p14:creationId xmlns:p14="http://schemas.microsoft.com/office/powerpoint/2010/main" val="273446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382760-AD75-7E47-B509-812756F40C4E}" type="slidenum">
              <a:rPr lang="en-US" smtClean="0"/>
              <a:t>29</a:t>
            </a:fld>
            <a:endParaRPr lang="en-US"/>
          </a:p>
        </p:txBody>
      </p:sp>
    </p:spTree>
    <p:extLst>
      <p:ext uri="{BB962C8B-B14F-4D97-AF65-F5344CB8AC3E}">
        <p14:creationId xmlns:p14="http://schemas.microsoft.com/office/powerpoint/2010/main" val="1359499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last few years, there has been humongous increase in the amounts of different kinds of data generated. This </a:t>
            </a:r>
            <a:r>
              <a:rPr lang="en-US" dirty="0" err="1"/>
              <a:t>infograph</a:t>
            </a:r>
            <a:r>
              <a:rPr lang="en-US" dirty="0"/>
              <a:t> tells us that per minute, there is around 4PB of data generated from internet in the form of images, videos, speeches etc.  This data has invariably catalyzed research progress  in data driven applications. </a:t>
            </a:r>
          </a:p>
        </p:txBody>
      </p:sp>
      <p:sp>
        <p:nvSpPr>
          <p:cNvPr id="4" name="Slide Number Placeholder 3"/>
          <p:cNvSpPr>
            <a:spLocks noGrp="1"/>
          </p:cNvSpPr>
          <p:nvPr>
            <p:ph type="sldNum" sz="quarter" idx="5"/>
          </p:nvPr>
        </p:nvSpPr>
        <p:spPr/>
        <p:txBody>
          <a:bodyPr/>
          <a:lstStyle/>
          <a:p>
            <a:fld id="{9D382760-AD75-7E47-B509-812756F40C4E}" type="slidenum">
              <a:rPr lang="en-US" smtClean="0"/>
              <a:t>3</a:t>
            </a:fld>
            <a:endParaRPr lang="en-US"/>
          </a:p>
        </p:txBody>
      </p:sp>
    </p:spTree>
    <p:extLst>
      <p:ext uri="{BB962C8B-B14F-4D97-AF65-F5344CB8AC3E}">
        <p14:creationId xmlns:p14="http://schemas.microsoft.com/office/powerpoint/2010/main" val="2279072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previous methods do not address the label shift problem or perform as well as we do.</a:t>
            </a:r>
          </a:p>
        </p:txBody>
      </p:sp>
      <p:sp>
        <p:nvSpPr>
          <p:cNvPr id="4" name="Slide Number Placeholder 3"/>
          <p:cNvSpPr>
            <a:spLocks noGrp="1"/>
          </p:cNvSpPr>
          <p:nvPr>
            <p:ph type="sldNum" sz="quarter" idx="5"/>
          </p:nvPr>
        </p:nvSpPr>
        <p:spPr/>
        <p:txBody>
          <a:bodyPr/>
          <a:lstStyle/>
          <a:p>
            <a:fld id="{9D382760-AD75-7E47-B509-812756F40C4E}" type="slidenum">
              <a:rPr lang="en-US" smtClean="0"/>
              <a:t>30</a:t>
            </a:fld>
            <a:endParaRPr lang="en-US"/>
          </a:p>
        </p:txBody>
      </p:sp>
    </p:spTree>
    <p:extLst>
      <p:ext uri="{BB962C8B-B14F-4D97-AF65-F5344CB8AC3E}">
        <p14:creationId xmlns:p14="http://schemas.microsoft.com/office/powerpoint/2010/main" val="2686360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hard to create and maintain assets.</a:t>
            </a:r>
          </a:p>
          <a:p>
            <a:r>
              <a:rPr lang="en-US" dirty="0"/>
              <a:t>lots of intricate physical properties hard to simulate</a:t>
            </a:r>
          </a:p>
          <a:p>
            <a:r>
              <a:rPr lang="en-US" dirty="0"/>
              <a:t>refer </a:t>
            </a:r>
            <a:r>
              <a:rPr lang="en-US" dirty="0" err="1"/>
              <a:t>zhengqin</a:t>
            </a:r>
            <a:r>
              <a:rPr lang="en-US" dirty="0"/>
              <a:t> talks</a:t>
            </a:r>
          </a:p>
        </p:txBody>
      </p:sp>
      <p:sp>
        <p:nvSpPr>
          <p:cNvPr id="4" name="Slide Number Placeholder 3"/>
          <p:cNvSpPr>
            <a:spLocks noGrp="1"/>
          </p:cNvSpPr>
          <p:nvPr>
            <p:ph type="sldNum" sz="quarter" idx="5"/>
          </p:nvPr>
        </p:nvSpPr>
        <p:spPr/>
        <p:txBody>
          <a:bodyPr/>
          <a:lstStyle/>
          <a:p>
            <a:fld id="{9D382760-AD75-7E47-B509-812756F40C4E}" type="slidenum">
              <a:rPr lang="en-US" smtClean="0"/>
              <a:t>31</a:t>
            </a:fld>
            <a:endParaRPr lang="en-US"/>
          </a:p>
        </p:txBody>
      </p:sp>
    </p:spTree>
    <p:extLst>
      <p:ext uri="{BB962C8B-B14F-4D97-AF65-F5344CB8AC3E}">
        <p14:creationId xmlns:p14="http://schemas.microsoft.com/office/powerpoint/2010/main" val="4275838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hard to create and maintain assets.</a:t>
            </a:r>
          </a:p>
          <a:p>
            <a:r>
              <a:rPr lang="en-US" dirty="0"/>
              <a:t>lots of intricate physical properties hard to simulate</a:t>
            </a:r>
          </a:p>
          <a:p>
            <a:r>
              <a:rPr lang="en-US" dirty="0"/>
              <a:t>refer </a:t>
            </a:r>
            <a:r>
              <a:rPr lang="en-US" dirty="0" err="1"/>
              <a:t>zhengqin</a:t>
            </a:r>
            <a:r>
              <a:rPr lang="en-US" dirty="0"/>
              <a:t> talks</a:t>
            </a:r>
          </a:p>
        </p:txBody>
      </p:sp>
      <p:sp>
        <p:nvSpPr>
          <p:cNvPr id="4" name="Slide Number Placeholder 3"/>
          <p:cNvSpPr>
            <a:spLocks noGrp="1"/>
          </p:cNvSpPr>
          <p:nvPr>
            <p:ph type="sldNum" sz="quarter" idx="5"/>
          </p:nvPr>
        </p:nvSpPr>
        <p:spPr/>
        <p:txBody>
          <a:bodyPr/>
          <a:lstStyle/>
          <a:p>
            <a:fld id="{9D382760-AD75-7E47-B509-812756F40C4E}" type="slidenum">
              <a:rPr lang="en-US" smtClean="0"/>
              <a:t>32</a:t>
            </a:fld>
            <a:endParaRPr lang="en-US"/>
          </a:p>
        </p:txBody>
      </p:sp>
    </p:spTree>
    <p:extLst>
      <p:ext uri="{BB962C8B-B14F-4D97-AF65-F5344CB8AC3E}">
        <p14:creationId xmlns:p14="http://schemas.microsoft.com/office/powerpoint/2010/main" val="1492724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Ours is the first work that systematically studies the problem of adaptation between indoor and outdoor datasets, while proposing a computationally efficient and effective way to handle the transfer.</a:t>
            </a:r>
          </a:p>
        </p:txBody>
      </p:sp>
      <p:sp>
        <p:nvSpPr>
          <p:cNvPr id="4" name="Slide Number Placeholder 3"/>
          <p:cNvSpPr>
            <a:spLocks noGrp="1"/>
          </p:cNvSpPr>
          <p:nvPr>
            <p:ph type="sldNum" sz="quarter" idx="5"/>
          </p:nvPr>
        </p:nvSpPr>
        <p:spPr/>
        <p:txBody>
          <a:bodyPr/>
          <a:lstStyle/>
          <a:p>
            <a:fld id="{9D382760-AD75-7E47-B509-812756F40C4E}" type="slidenum">
              <a:rPr lang="en-US" smtClean="0"/>
              <a:t>33</a:t>
            </a:fld>
            <a:endParaRPr lang="en-US"/>
          </a:p>
        </p:txBody>
      </p:sp>
    </p:spTree>
    <p:extLst>
      <p:ext uri="{BB962C8B-B14F-4D97-AF65-F5344CB8AC3E}">
        <p14:creationId xmlns:p14="http://schemas.microsoft.com/office/powerpoint/2010/main" val="2844717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382760-AD75-7E47-B509-812756F40C4E}" type="slidenum">
              <a:rPr lang="en-US" smtClean="0"/>
              <a:t>34</a:t>
            </a:fld>
            <a:endParaRPr lang="en-US"/>
          </a:p>
        </p:txBody>
      </p:sp>
    </p:spTree>
    <p:extLst>
      <p:ext uri="{BB962C8B-B14F-4D97-AF65-F5344CB8AC3E}">
        <p14:creationId xmlns:p14="http://schemas.microsoft.com/office/powerpoint/2010/main" val="630717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Explain each of these modules.</a:t>
            </a:r>
          </a:p>
          <a:p>
            <a:r>
              <a:rPr lang="en-US"/>
              <a:t>The different loss functions are explained next.</a:t>
            </a:r>
          </a:p>
        </p:txBody>
      </p:sp>
      <p:sp>
        <p:nvSpPr>
          <p:cNvPr id="4" name="Slide Number Placeholder 3"/>
          <p:cNvSpPr>
            <a:spLocks noGrp="1"/>
          </p:cNvSpPr>
          <p:nvPr>
            <p:ph type="sldNum" sz="quarter" idx="5"/>
          </p:nvPr>
        </p:nvSpPr>
        <p:spPr/>
        <p:txBody>
          <a:bodyPr/>
          <a:lstStyle/>
          <a:p>
            <a:fld id="{9D382760-AD75-7E47-B509-812756F40C4E}" type="slidenum">
              <a:rPr lang="en-US" smtClean="0"/>
              <a:t>35</a:t>
            </a:fld>
            <a:endParaRPr lang="en-US"/>
          </a:p>
        </p:txBody>
      </p:sp>
    </p:spTree>
    <p:extLst>
      <p:ext uri="{BB962C8B-B14F-4D97-AF65-F5344CB8AC3E}">
        <p14:creationId xmlns:p14="http://schemas.microsoft.com/office/powerpoint/2010/main" val="1241924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Break the problem into within task and cross task adaptation.</a:t>
            </a:r>
          </a:p>
        </p:txBody>
      </p:sp>
      <p:sp>
        <p:nvSpPr>
          <p:cNvPr id="4" name="Slide Number Placeholder 3"/>
          <p:cNvSpPr>
            <a:spLocks noGrp="1"/>
          </p:cNvSpPr>
          <p:nvPr>
            <p:ph type="sldNum" sz="quarter" idx="5"/>
          </p:nvPr>
        </p:nvSpPr>
        <p:spPr/>
        <p:txBody>
          <a:bodyPr/>
          <a:lstStyle/>
          <a:p>
            <a:fld id="{9D382760-AD75-7E47-B509-812756F40C4E}" type="slidenum">
              <a:rPr lang="en-US" smtClean="0"/>
              <a:t>36</a:t>
            </a:fld>
            <a:endParaRPr lang="en-US"/>
          </a:p>
        </p:txBody>
      </p:sp>
    </p:spTree>
    <p:extLst>
      <p:ext uri="{BB962C8B-B14F-4D97-AF65-F5344CB8AC3E}">
        <p14:creationId xmlns:p14="http://schemas.microsoft.com/office/powerpoint/2010/main" val="3627118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Explain each of these modules.</a:t>
            </a:r>
          </a:p>
          <a:p>
            <a:r>
              <a:rPr lang="en-US"/>
              <a:t>The different loss functions are explained next.</a:t>
            </a:r>
          </a:p>
        </p:txBody>
      </p:sp>
      <p:sp>
        <p:nvSpPr>
          <p:cNvPr id="4" name="Slide Number Placeholder 3"/>
          <p:cNvSpPr>
            <a:spLocks noGrp="1"/>
          </p:cNvSpPr>
          <p:nvPr>
            <p:ph type="sldNum" sz="quarter" idx="5"/>
          </p:nvPr>
        </p:nvSpPr>
        <p:spPr/>
        <p:txBody>
          <a:bodyPr/>
          <a:lstStyle/>
          <a:p>
            <a:fld id="{9D382760-AD75-7E47-B509-812756F40C4E}" type="slidenum">
              <a:rPr lang="en-US" smtClean="0"/>
              <a:t>37</a:t>
            </a:fld>
            <a:endParaRPr lang="en-US"/>
          </a:p>
        </p:txBody>
      </p:sp>
    </p:spTree>
    <p:extLst>
      <p:ext uri="{BB962C8B-B14F-4D97-AF65-F5344CB8AC3E}">
        <p14:creationId xmlns:p14="http://schemas.microsoft.com/office/powerpoint/2010/main" val="2816748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Combine ideas from deep representations learning and constrained clustering.</a:t>
            </a:r>
          </a:p>
        </p:txBody>
      </p:sp>
      <p:sp>
        <p:nvSpPr>
          <p:cNvPr id="4" name="Slide Number Placeholder 3"/>
          <p:cNvSpPr>
            <a:spLocks noGrp="1"/>
          </p:cNvSpPr>
          <p:nvPr>
            <p:ph type="sldNum" sz="quarter" idx="5"/>
          </p:nvPr>
        </p:nvSpPr>
        <p:spPr/>
        <p:txBody>
          <a:bodyPr/>
          <a:lstStyle/>
          <a:p>
            <a:fld id="{9D382760-AD75-7E47-B509-812756F40C4E}" type="slidenum">
              <a:rPr lang="en-US" smtClean="0"/>
              <a:t>38</a:t>
            </a:fld>
            <a:endParaRPr lang="en-US"/>
          </a:p>
        </p:txBody>
      </p:sp>
    </p:spTree>
    <p:extLst>
      <p:ext uri="{BB962C8B-B14F-4D97-AF65-F5344CB8AC3E}">
        <p14:creationId xmlns:p14="http://schemas.microsoft.com/office/powerpoint/2010/main" val="1620065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382760-AD75-7E47-B509-812756F40C4E}" type="slidenum">
              <a:rPr lang="en-US" smtClean="0"/>
              <a:t>39</a:t>
            </a:fld>
            <a:endParaRPr lang="en-US"/>
          </a:p>
        </p:txBody>
      </p:sp>
    </p:spTree>
    <p:extLst>
      <p:ext uri="{BB962C8B-B14F-4D97-AF65-F5344CB8AC3E}">
        <p14:creationId xmlns:p14="http://schemas.microsoft.com/office/powerpoint/2010/main" val="3162435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field which has seen great progress in research and ever growing interest over past few years is computer vision. This is especially attractive because of the variety of applications – ranging from autonomous driving where we need to deploy cars which reason about traffic and humans, security applications,</a:t>
            </a:r>
          </a:p>
        </p:txBody>
      </p:sp>
      <p:sp>
        <p:nvSpPr>
          <p:cNvPr id="4" name="Slide Number Placeholder 3"/>
          <p:cNvSpPr>
            <a:spLocks noGrp="1"/>
          </p:cNvSpPr>
          <p:nvPr>
            <p:ph type="sldNum" sz="quarter" idx="5"/>
          </p:nvPr>
        </p:nvSpPr>
        <p:spPr/>
        <p:txBody>
          <a:bodyPr/>
          <a:lstStyle/>
          <a:p>
            <a:fld id="{9D382760-AD75-7E47-B509-812756F40C4E}" type="slidenum">
              <a:rPr lang="en-US" smtClean="0"/>
              <a:t>4</a:t>
            </a:fld>
            <a:endParaRPr lang="en-US"/>
          </a:p>
        </p:txBody>
      </p:sp>
    </p:spTree>
    <p:extLst>
      <p:ext uri="{BB962C8B-B14F-4D97-AF65-F5344CB8AC3E}">
        <p14:creationId xmlns:p14="http://schemas.microsoft.com/office/powerpoint/2010/main" val="4020188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Explain each of these modules.</a:t>
            </a:r>
          </a:p>
          <a:p>
            <a:r>
              <a:rPr lang="en-US"/>
              <a:t>The different loss functions are explained next.</a:t>
            </a:r>
          </a:p>
        </p:txBody>
      </p:sp>
      <p:sp>
        <p:nvSpPr>
          <p:cNvPr id="4" name="Slide Number Placeholder 3"/>
          <p:cNvSpPr>
            <a:spLocks noGrp="1"/>
          </p:cNvSpPr>
          <p:nvPr>
            <p:ph type="sldNum" sz="quarter" idx="5"/>
          </p:nvPr>
        </p:nvSpPr>
        <p:spPr/>
        <p:txBody>
          <a:bodyPr/>
          <a:lstStyle/>
          <a:p>
            <a:fld id="{9D382760-AD75-7E47-B509-812756F40C4E}" type="slidenum">
              <a:rPr lang="en-US" smtClean="0"/>
              <a:t>40</a:t>
            </a:fld>
            <a:endParaRPr lang="en-US"/>
          </a:p>
        </p:txBody>
      </p:sp>
    </p:spTree>
    <p:extLst>
      <p:ext uri="{BB962C8B-B14F-4D97-AF65-F5344CB8AC3E}">
        <p14:creationId xmlns:p14="http://schemas.microsoft.com/office/powerpoint/2010/main" val="4230241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 labeled examples</a:t>
            </a:r>
          </a:p>
          <a:p>
            <a:r>
              <a:rPr lang="en-US" dirty="0"/>
              <a:t>Average mIoU higher than previous approaches</a:t>
            </a:r>
          </a:p>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41</a:t>
            </a:fld>
            <a:endParaRPr lang="en-US"/>
          </a:p>
        </p:txBody>
      </p:sp>
    </p:spTree>
    <p:extLst>
      <p:ext uri="{BB962C8B-B14F-4D97-AF65-F5344CB8AC3E}">
        <p14:creationId xmlns:p14="http://schemas.microsoft.com/office/powerpoint/2010/main" val="963450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42</a:t>
            </a:fld>
            <a:endParaRPr lang="en-US"/>
          </a:p>
        </p:txBody>
      </p:sp>
    </p:spTree>
    <p:extLst>
      <p:ext uri="{BB962C8B-B14F-4D97-AF65-F5344CB8AC3E}">
        <p14:creationId xmlns:p14="http://schemas.microsoft.com/office/powerpoint/2010/main" val="24518767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43</a:t>
            </a:fld>
            <a:endParaRPr lang="en-US"/>
          </a:p>
        </p:txBody>
      </p:sp>
    </p:spTree>
    <p:extLst>
      <p:ext uri="{BB962C8B-B14F-4D97-AF65-F5344CB8AC3E}">
        <p14:creationId xmlns:p14="http://schemas.microsoft.com/office/powerpoint/2010/main" val="954566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interesting and important problem in vision which I am going to focus on in my talk today is holistic scene understanding – where the goal is to make machines understand the contents of the scene as well as humans do. </a:t>
            </a:r>
          </a:p>
          <a:p>
            <a:r>
              <a:rPr lang="en-US" dirty="0"/>
              <a:t>In real world deployment, outdoor scenes change every moment, so machines need to do this kind of reasoning at regular intervals with low latency. </a:t>
            </a:r>
          </a:p>
        </p:txBody>
      </p:sp>
      <p:sp>
        <p:nvSpPr>
          <p:cNvPr id="4" name="Slide Number Placeholder 3"/>
          <p:cNvSpPr>
            <a:spLocks noGrp="1"/>
          </p:cNvSpPr>
          <p:nvPr>
            <p:ph type="sldNum" sz="quarter" idx="5"/>
          </p:nvPr>
        </p:nvSpPr>
        <p:spPr/>
        <p:txBody>
          <a:bodyPr/>
          <a:lstStyle/>
          <a:p>
            <a:fld id="{9D382760-AD75-7E47-B509-812756F40C4E}" type="slidenum">
              <a:rPr lang="en-US" smtClean="0"/>
              <a:t>5</a:t>
            </a:fld>
            <a:endParaRPr lang="en-US"/>
          </a:p>
        </p:txBody>
      </p:sp>
    </p:spTree>
    <p:extLst>
      <p:ext uri="{BB962C8B-B14F-4D97-AF65-F5344CB8AC3E}">
        <p14:creationId xmlns:p14="http://schemas.microsoft.com/office/powerpoint/2010/main" val="3414661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6-7 years or so, the performance of most of these tasks have improved by several folds, thanks to recent innovations in deep learning. steepest improvements in most of these tasks have been obtained by using deep learning models. Example PASCAL-VOC12 SOTA around 80% - too good! So, there have indeed been some tangible benefits using techniques from deep learning.</a:t>
            </a:r>
          </a:p>
        </p:txBody>
      </p:sp>
      <p:sp>
        <p:nvSpPr>
          <p:cNvPr id="4" name="Slide Number Placeholder 3"/>
          <p:cNvSpPr>
            <a:spLocks noGrp="1"/>
          </p:cNvSpPr>
          <p:nvPr>
            <p:ph type="sldNum" sz="quarter" idx="5"/>
          </p:nvPr>
        </p:nvSpPr>
        <p:spPr/>
        <p:txBody>
          <a:bodyPr/>
          <a:lstStyle/>
          <a:p>
            <a:fld id="{9D382760-AD75-7E47-B509-812756F40C4E}" type="slidenum">
              <a:rPr lang="en-US" smtClean="0"/>
              <a:t>6</a:t>
            </a:fld>
            <a:endParaRPr lang="en-US"/>
          </a:p>
        </p:txBody>
      </p:sp>
    </p:spTree>
    <p:extLst>
      <p:ext uri="{BB962C8B-B14F-4D97-AF65-F5344CB8AC3E}">
        <p14:creationId xmlns:p14="http://schemas.microsoft.com/office/powerpoint/2010/main" val="3467168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True for some tasks and some applications – Image Classification; ImageNet 1M images, Detection COCO 100k Images. </a:t>
            </a:r>
          </a:p>
        </p:txBody>
      </p:sp>
      <p:sp>
        <p:nvSpPr>
          <p:cNvPr id="4" name="Slide Number Placeholder 3"/>
          <p:cNvSpPr>
            <a:spLocks noGrp="1"/>
          </p:cNvSpPr>
          <p:nvPr>
            <p:ph type="sldNum" sz="quarter" idx="5"/>
          </p:nvPr>
        </p:nvSpPr>
        <p:spPr/>
        <p:txBody>
          <a:bodyPr/>
          <a:lstStyle/>
          <a:p>
            <a:fld id="{9D382760-AD75-7E47-B509-812756F40C4E}" type="slidenum">
              <a:rPr lang="en-US" smtClean="0"/>
              <a:t>7</a:t>
            </a:fld>
            <a:endParaRPr lang="en-US"/>
          </a:p>
        </p:txBody>
      </p:sp>
    </p:spTree>
    <p:extLst>
      <p:ext uri="{BB962C8B-B14F-4D97-AF65-F5344CB8AC3E}">
        <p14:creationId xmlns:p14="http://schemas.microsoft.com/office/powerpoint/2010/main" val="1160554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8</a:t>
            </a:fld>
            <a:endParaRPr lang="en-US"/>
          </a:p>
        </p:txBody>
      </p:sp>
    </p:spTree>
    <p:extLst>
      <p:ext uri="{BB962C8B-B14F-4D97-AF65-F5344CB8AC3E}">
        <p14:creationId xmlns:p14="http://schemas.microsoft.com/office/powerpoint/2010/main" val="398818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For practical real world applications, annotating data in large scale is infeasible. </a:t>
            </a:r>
          </a:p>
          <a:p>
            <a:r>
              <a:rPr lang="en-US" dirty="0"/>
              <a:t>Proprietary, Private, Identity theft</a:t>
            </a:r>
          </a:p>
          <a:p>
            <a:r>
              <a:rPr lang="en-US" dirty="0"/>
              <a:t>all of which make obtaining labeled data really challenging for even moderately hard problems. </a:t>
            </a:r>
          </a:p>
          <a:p>
            <a:endParaRPr lang="en-US" dirty="0"/>
          </a:p>
        </p:txBody>
      </p:sp>
      <p:sp>
        <p:nvSpPr>
          <p:cNvPr id="4" name="Slide Number Placeholder 3"/>
          <p:cNvSpPr>
            <a:spLocks noGrp="1"/>
          </p:cNvSpPr>
          <p:nvPr>
            <p:ph type="sldNum" sz="quarter" idx="5"/>
          </p:nvPr>
        </p:nvSpPr>
        <p:spPr/>
        <p:txBody>
          <a:bodyPr/>
          <a:lstStyle/>
          <a:p>
            <a:fld id="{9D382760-AD75-7E47-B509-812756F40C4E}" type="slidenum">
              <a:rPr lang="en-US" smtClean="0"/>
              <a:t>9</a:t>
            </a:fld>
            <a:endParaRPr lang="en-US"/>
          </a:p>
        </p:txBody>
      </p:sp>
    </p:spTree>
    <p:extLst>
      <p:ext uri="{BB962C8B-B14F-4D97-AF65-F5344CB8AC3E}">
        <p14:creationId xmlns:p14="http://schemas.microsoft.com/office/powerpoint/2010/main" val="676156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5696D0-C95F-2B4E-BCA6-088E18AD1F0F}" type="datetimeFigureOut">
              <a:rPr lang="en-US" smtClean="0"/>
              <a:t>6/14/20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0CEC2-3A20-514D-992E-21A427A09F76}" type="slidenum">
              <a:rPr lang="en-US" smtClean="0"/>
              <a:t>‹#›</a:t>
            </a:fld>
            <a:endParaRPr lang="en-US"/>
          </a:p>
        </p:txBody>
      </p:sp>
    </p:spTree>
    <p:extLst>
      <p:ext uri="{BB962C8B-B14F-4D97-AF65-F5344CB8AC3E}">
        <p14:creationId xmlns:p14="http://schemas.microsoft.com/office/powerpoint/2010/main" val="21849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5696D0-C95F-2B4E-BCA6-088E18AD1F0F}" type="datetimeFigureOut">
              <a:rPr lang="en-US" smtClean="0"/>
              <a:t>6/14/20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0CEC2-3A20-514D-992E-21A427A09F76}" type="slidenum">
              <a:rPr lang="en-US" smtClean="0"/>
              <a:t>‹#›</a:t>
            </a:fld>
            <a:endParaRPr lang="en-US"/>
          </a:p>
        </p:txBody>
      </p:sp>
    </p:spTree>
    <p:extLst>
      <p:ext uri="{BB962C8B-B14F-4D97-AF65-F5344CB8AC3E}">
        <p14:creationId xmlns:p14="http://schemas.microsoft.com/office/powerpoint/2010/main" val="187649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5696D0-C95F-2B4E-BCA6-088E18AD1F0F}" type="datetimeFigureOut">
              <a:rPr lang="en-US" smtClean="0"/>
              <a:t>6/14/20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0CEC2-3A20-514D-992E-21A427A09F76}" type="slidenum">
              <a:rPr lang="en-US" smtClean="0"/>
              <a:t>‹#›</a:t>
            </a:fld>
            <a:endParaRPr lang="en-US"/>
          </a:p>
        </p:txBody>
      </p:sp>
    </p:spTree>
    <p:extLst>
      <p:ext uri="{BB962C8B-B14F-4D97-AF65-F5344CB8AC3E}">
        <p14:creationId xmlns:p14="http://schemas.microsoft.com/office/powerpoint/2010/main" val="2539064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5696D0-C95F-2B4E-BCA6-088E18AD1F0F}" type="datetimeFigureOut">
              <a:rPr lang="en-US" smtClean="0"/>
              <a:t>6/14/20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0CEC2-3A20-514D-992E-21A427A09F76}" type="slidenum">
              <a:rPr lang="en-US" smtClean="0"/>
              <a:t>‹#›</a:t>
            </a:fld>
            <a:endParaRPr lang="en-US"/>
          </a:p>
        </p:txBody>
      </p:sp>
    </p:spTree>
    <p:extLst>
      <p:ext uri="{BB962C8B-B14F-4D97-AF65-F5344CB8AC3E}">
        <p14:creationId xmlns:p14="http://schemas.microsoft.com/office/powerpoint/2010/main" val="3574821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5696D0-C95F-2B4E-BCA6-088E18AD1F0F}" type="datetimeFigureOut">
              <a:rPr lang="en-US" smtClean="0"/>
              <a:t>6/14/20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0CEC2-3A20-514D-992E-21A427A09F76}" type="slidenum">
              <a:rPr lang="en-US" smtClean="0"/>
              <a:t>‹#›</a:t>
            </a:fld>
            <a:endParaRPr lang="en-US"/>
          </a:p>
        </p:txBody>
      </p:sp>
    </p:spTree>
    <p:extLst>
      <p:ext uri="{BB962C8B-B14F-4D97-AF65-F5344CB8AC3E}">
        <p14:creationId xmlns:p14="http://schemas.microsoft.com/office/powerpoint/2010/main" val="3480564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5696D0-C95F-2B4E-BCA6-088E18AD1F0F}" type="datetimeFigureOut">
              <a:rPr lang="en-US" smtClean="0"/>
              <a:t>6/14/20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00CEC2-3A20-514D-992E-21A427A09F76}" type="slidenum">
              <a:rPr lang="en-US" smtClean="0"/>
              <a:t>‹#›</a:t>
            </a:fld>
            <a:endParaRPr lang="en-US"/>
          </a:p>
        </p:txBody>
      </p:sp>
    </p:spTree>
    <p:extLst>
      <p:ext uri="{BB962C8B-B14F-4D97-AF65-F5344CB8AC3E}">
        <p14:creationId xmlns:p14="http://schemas.microsoft.com/office/powerpoint/2010/main" val="213364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5696D0-C95F-2B4E-BCA6-088E18AD1F0F}" type="datetimeFigureOut">
              <a:rPr lang="en-US" smtClean="0"/>
              <a:t>6/14/20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00CEC2-3A20-514D-992E-21A427A09F76}" type="slidenum">
              <a:rPr lang="en-US" smtClean="0"/>
              <a:t>‹#›</a:t>
            </a:fld>
            <a:endParaRPr lang="en-US"/>
          </a:p>
        </p:txBody>
      </p:sp>
    </p:spTree>
    <p:extLst>
      <p:ext uri="{BB962C8B-B14F-4D97-AF65-F5344CB8AC3E}">
        <p14:creationId xmlns:p14="http://schemas.microsoft.com/office/powerpoint/2010/main" val="2962447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5696D0-C95F-2B4E-BCA6-088E18AD1F0F}" type="datetimeFigureOut">
              <a:rPr lang="en-US" smtClean="0"/>
              <a:t>6/14/20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00CEC2-3A20-514D-992E-21A427A09F76}" type="slidenum">
              <a:rPr lang="en-US" smtClean="0"/>
              <a:t>‹#›</a:t>
            </a:fld>
            <a:endParaRPr lang="en-US"/>
          </a:p>
        </p:txBody>
      </p:sp>
    </p:spTree>
    <p:extLst>
      <p:ext uri="{BB962C8B-B14F-4D97-AF65-F5344CB8AC3E}">
        <p14:creationId xmlns:p14="http://schemas.microsoft.com/office/powerpoint/2010/main" val="628305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5696D0-C95F-2B4E-BCA6-088E18AD1F0F}" type="datetimeFigureOut">
              <a:rPr lang="en-US" smtClean="0"/>
              <a:t>6/14/20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00CEC2-3A20-514D-992E-21A427A09F76}" type="slidenum">
              <a:rPr lang="en-US" smtClean="0"/>
              <a:t>‹#›</a:t>
            </a:fld>
            <a:endParaRPr lang="en-US"/>
          </a:p>
        </p:txBody>
      </p:sp>
    </p:spTree>
    <p:extLst>
      <p:ext uri="{BB962C8B-B14F-4D97-AF65-F5344CB8AC3E}">
        <p14:creationId xmlns:p14="http://schemas.microsoft.com/office/powerpoint/2010/main" val="2013709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5696D0-C95F-2B4E-BCA6-088E18AD1F0F}" type="datetimeFigureOut">
              <a:rPr lang="en-US" smtClean="0"/>
              <a:t>6/14/20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00CEC2-3A20-514D-992E-21A427A09F76}" type="slidenum">
              <a:rPr lang="en-US" smtClean="0"/>
              <a:t>‹#›</a:t>
            </a:fld>
            <a:endParaRPr lang="en-US"/>
          </a:p>
        </p:txBody>
      </p:sp>
    </p:spTree>
    <p:extLst>
      <p:ext uri="{BB962C8B-B14F-4D97-AF65-F5344CB8AC3E}">
        <p14:creationId xmlns:p14="http://schemas.microsoft.com/office/powerpoint/2010/main" val="333326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5696D0-C95F-2B4E-BCA6-088E18AD1F0F}" type="datetimeFigureOut">
              <a:rPr lang="en-US" smtClean="0"/>
              <a:t>6/14/20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00CEC2-3A20-514D-992E-21A427A09F76}" type="slidenum">
              <a:rPr lang="en-US" smtClean="0"/>
              <a:t>‹#›</a:t>
            </a:fld>
            <a:endParaRPr lang="en-US"/>
          </a:p>
        </p:txBody>
      </p:sp>
    </p:spTree>
    <p:extLst>
      <p:ext uri="{BB962C8B-B14F-4D97-AF65-F5344CB8AC3E}">
        <p14:creationId xmlns:p14="http://schemas.microsoft.com/office/powerpoint/2010/main" val="1147102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5696D0-C95F-2B4E-BCA6-088E18AD1F0F}" type="datetimeFigureOut">
              <a:rPr lang="en-US" smtClean="0"/>
              <a:t>6/14/20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0CEC2-3A20-514D-992E-21A427A09F76}" type="slidenum">
              <a:rPr lang="en-US" smtClean="0"/>
              <a:t>‹#›</a:t>
            </a:fld>
            <a:endParaRPr lang="en-US"/>
          </a:p>
        </p:txBody>
      </p:sp>
    </p:spTree>
    <p:extLst>
      <p:ext uri="{BB962C8B-B14F-4D97-AF65-F5344CB8AC3E}">
        <p14:creationId xmlns:p14="http://schemas.microsoft.com/office/powerpoint/2010/main" val="3975107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5.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7.png"/><Relationship Id="rId3" Type="http://schemas.openxmlformats.org/officeDocument/2006/relationships/image" Target="../media/image67.jpg"/><Relationship Id="rId7" Type="http://schemas.openxmlformats.org/officeDocument/2006/relationships/image" Target="../media/image72.jpeg"/><Relationship Id="rId12"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1.jpeg"/><Relationship Id="rId11" Type="http://schemas.openxmlformats.org/officeDocument/2006/relationships/image" Target="../media/image28.png"/><Relationship Id="rId5" Type="http://schemas.openxmlformats.org/officeDocument/2006/relationships/image" Target="../media/image70.png"/><Relationship Id="rId15" Type="http://schemas.openxmlformats.org/officeDocument/2006/relationships/image" Target="../media/image79.png"/><Relationship Id="rId10" Type="http://schemas.openxmlformats.org/officeDocument/2006/relationships/image" Target="../media/image75.jpeg"/><Relationship Id="rId4" Type="http://schemas.openxmlformats.org/officeDocument/2006/relationships/image" Target="../media/image27.png"/><Relationship Id="rId9" Type="http://schemas.openxmlformats.org/officeDocument/2006/relationships/image" Target="../media/image74.jpeg"/><Relationship Id="rId1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67.jpg"/><Relationship Id="rId18" Type="http://schemas.openxmlformats.org/officeDocument/2006/relationships/image" Target="../media/image75.jpeg"/><Relationship Id="rId3" Type="http://schemas.openxmlformats.org/officeDocument/2006/relationships/image" Target="../media/image27.png"/><Relationship Id="rId7" Type="http://schemas.openxmlformats.org/officeDocument/2006/relationships/image" Target="../media/image90.png"/><Relationship Id="rId12" Type="http://schemas.openxmlformats.org/officeDocument/2006/relationships/image" Target="../media/image94.png"/><Relationship Id="rId17" Type="http://schemas.openxmlformats.org/officeDocument/2006/relationships/image" Target="../media/image74.jpeg"/><Relationship Id="rId2" Type="http://schemas.openxmlformats.org/officeDocument/2006/relationships/notesSlide" Target="../notesSlides/notesSlide40.xml"/><Relationship Id="rId16"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16.png"/><Relationship Id="rId5" Type="http://schemas.openxmlformats.org/officeDocument/2006/relationships/image" Target="../media/image88.png"/><Relationship Id="rId15" Type="http://schemas.openxmlformats.org/officeDocument/2006/relationships/image" Target="../media/image72.jpeg"/><Relationship Id="rId10" Type="http://schemas.openxmlformats.org/officeDocument/2006/relationships/image" Target="../media/image93.png"/><Relationship Id="rId19" Type="http://schemas.openxmlformats.org/officeDocument/2006/relationships/image" Target="../media/image95.png"/><Relationship Id="rId4" Type="http://schemas.openxmlformats.org/officeDocument/2006/relationships/image" Target="../media/image70.png"/><Relationship Id="rId9" Type="http://schemas.openxmlformats.org/officeDocument/2006/relationships/image" Target="../media/image92.png"/><Relationship Id="rId14" Type="http://schemas.openxmlformats.org/officeDocument/2006/relationships/image" Target="../media/image71.jpe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AD35CA-77CD-4646-8B9F-E1EF12873A57}"/>
              </a:ext>
            </a:extLst>
          </p:cNvPr>
          <p:cNvPicPr>
            <a:picLocks noChangeAspect="1"/>
          </p:cNvPicPr>
          <p:nvPr/>
        </p:nvPicPr>
        <p:blipFill>
          <a:blip r:embed="rId3">
            <a:alphaModFix amt="50000"/>
          </a:blip>
          <a:stretch>
            <a:fillRect/>
          </a:stretch>
        </p:blipFill>
        <p:spPr>
          <a:xfrm>
            <a:off x="-102379" y="-110169"/>
            <a:ext cx="9270357" cy="6968169"/>
          </a:xfrm>
          <a:prstGeom prst="rect">
            <a:avLst/>
          </a:prstGeom>
        </p:spPr>
      </p:pic>
      <p:sp>
        <p:nvSpPr>
          <p:cNvPr id="2" name="Title 1">
            <a:extLst>
              <a:ext uri="{FF2B5EF4-FFF2-40B4-BE49-F238E27FC236}">
                <a16:creationId xmlns:a16="http://schemas.microsoft.com/office/drawing/2014/main" id="{9E4BEFFA-88F1-BE4E-988B-8EC89DE494F0}"/>
              </a:ext>
            </a:extLst>
          </p:cNvPr>
          <p:cNvSpPr>
            <a:spLocks noGrp="1"/>
          </p:cNvSpPr>
          <p:nvPr>
            <p:ph type="ctrTitle"/>
          </p:nvPr>
        </p:nvSpPr>
        <p:spPr>
          <a:xfrm>
            <a:off x="98323" y="1153887"/>
            <a:ext cx="8947354" cy="1589314"/>
          </a:xfrm>
        </p:spPr>
        <p:txBody>
          <a:bodyPr>
            <a:normAutofit fontScale="90000"/>
          </a:bodyPr>
          <a:lstStyle/>
          <a:p>
            <a:r>
              <a:rPr lang="en-US" b="1">
                <a:solidFill>
                  <a:srgbClr val="002060"/>
                </a:solidFill>
              </a:rPr>
              <a:t>Domain Adaptation for Urban Scene Understanding</a:t>
            </a:r>
          </a:p>
        </p:txBody>
      </p:sp>
      <p:sp>
        <p:nvSpPr>
          <p:cNvPr id="3" name="Subtitle 2">
            <a:extLst>
              <a:ext uri="{FF2B5EF4-FFF2-40B4-BE49-F238E27FC236}">
                <a16:creationId xmlns:a16="http://schemas.microsoft.com/office/drawing/2014/main" id="{750F9503-80C7-6E43-8177-8E8A3E5BD618}"/>
              </a:ext>
            </a:extLst>
          </p:cNvPr>
          <p:cNvSpPr>
            <a:spLocks noGrp="1"/>
          </p:cNvSpPr>
          <p:nvPr>
            <p:ph type="subTitle" idx="1"/>
          </p:nvPr>
        </p:nvSpPr>
        <p:spPr>
          <a:xfrm>
            <a:off x="446315" y="4142924"/>
            <a:ext cx="8353034" cy="1561189"/>
          </a:xfrm>
        </p:spPr>
        <p:txBody>
          <a:bodyPr>
            <a:normAutofit/>
          </a:bodyPr>
          <a:lstStyle/>
          <a:p>
            <a:r>
              <a:rPr lang="en-US" b="1" err="1"/>
              <a:t>Tarun</a:t>
            </a:r>
            <a:r>
              <a:rPr lang="en-US" b="1"/>
              <a:t> </a:t>
            </a:r>
            <a:r>
              <a:rPr lang="en-US" b="1" err="1"/>
              <a:t>Kalluri</a:t>
            </a:r>
            <a:r>
              <a:rPr lang="en-US" b="1"/>
              <a:t> </a:t>
            </a:r>
          </a:p>
          <a:p>
            <a:r>
              <a:rPr lang="en-US" b="1"/>
              <a:t>Advisor: Manmohan </a:t>
            </a:r>
            <a:r>
              <a:rPr lang="en-US" b="1" err="1"/>
              <a:t>Chandraker</a:t>
            </a:r>
            <a:endParaRPr lang="en-US" b="1"/>
          </a:p>
          <a:p>
            <a:r>
              <a:rPr lang="en-US" sz="2000" b="1"/>
              <a:t>Centre for Visual Computing, UCSD</a:t>
            </a:r>
          </a:p>
        </p:txBody>
      </p:sp>
    </p:spTree>
    <p:extLst>
      <p:ext uri="{BB962C8B-B14F-4D97-AF65-F5344CB8AC3E}">
        <p14:creationId xmlns:p14="http://schemas.microsoft.com/office/powerpoint/2010/main" val="2012778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551648" y="479136"/>
            <a:ext cx="8146038" cy="787440"/>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Learning from a different source</a:t>
            </a:r>
          </a:p>
        </p:txBody>
      </p:sp>
      <p:sp>
        <p:nvSpPr>
          <p:cNvPr id="11" name="TextBox 10">
            <a:extLst>
              <a:ext uri="{FF2B5EF4-FFF2-40B4-BE49-F238E27FC236}">
                <a16:creationId xmlns:a16="http://schemas.microsoft.com/office/drawing/2014/main" id="{727CFE08-C2D9-5744-A79A-41EDDC512ED7}"/>
              </a:ext>
            </a:extLst>
          </p:cNvPr>
          <p:cNvSpPr txBox="1"/>
          <p:nvPr/>
        </p:nvSpPr>
        <p:spPr>
          <a:xfrm>
            <a:off x="235156" y="2532575"/>
            <a:ext cx="1962298" cy="830997"/>
          </a:xfrm>
          <a:prstGeom prst="rect">
            <a:avLst/>
          </a:prstGeom>
          <a:noFill/>
        </p:spPr>
        <p:txBody>
          <a:bodyPr wrap="square" rtlCol="0">
            <a:spAutoFit/>
          </a:bodyPr>
          <a:lstStyle/>
          <a:p>
            <a:pPr algn="ctr"/>
            <a:r>
              <a:rPr lang="en-US" sz="2400" b="1" dirty="0"/>
              <a:t>Synthetic Images</a:t>
            </a:r>
          </a:p>
        </p:txBody>
      </p:sp>
      <p:pic>
        <p:nvPicPr>
          <p:cNvPr id="14" name="Picture 13" descr="A car parked on the side of a road&#10;&#10;Description automatically generated">
            <a:extLst>
              <a:ext uri="{FF2B5EF4-FFF2-40B4-BE49-F238E27FC236}">
                <a16:creationId xmlns:a16="http://schemas.microsoft.com/office/drawing/2014/main" id="{30F05B73-D9E6-AD49-89A7-B374EBD5ADB5}"/>
              </a:ext>
            </a:extLst>
          </p:cNvPr>
          <p:cNvPicPr>
            <a:picLocks noChangeAspect="1"/>
          </p:cNvPicPr>
          <p:nvPr/>
        </p:nvPicPr>
        <p:blipFill>
          <a:blip r:embed="rId3"/>
          <a:stretch>
            <a:fillRect/>
          </a:stretch>
        </p:blipFill>
        <p:spPr>
          <a:xfrm>
            <a:off x="2214390" y="1506411"/>
            <a:ext cx="3073706" cy="1679778"/>
          </a:xfrm>
          <a:prstGeom prst="rect">
            <a:avLst/>
          </a:prstGeom>
        </p:spPr>
      </p:pic>
      <p:pic>
        <p:nvPicPr>
          <p:cNvPr id="15" name="Picture 14" descr="A car driving on a city street&#10;&#10;Description automatically generated">
            <a:extLst>
              <a:ext uri="{FF2B5EF4-FFF2-40B4-BE49-F238E27FC236}">
                <a16:creationId xmlns:a16="http://schemas.microsoft.com/office/drawing/2014/main" id="{AD5D6B92-3486-3546-AF3E-AE11788535E2}"/>
              </a:ext>
            </a:extLst>
          </p:cNvPr>
          <p:cNvPicPr>
            <a:picLocks noChangeAspect="1"/>
          </p:cNvPicPr>
          <p:nvPr/>
        </p:nvPicPr>
        <p:blipFill>
          <a:blip r:embed="rId4"/>
          <a:stretch>
            <a:fillRect/>
          </a:stretch>
        </p:blipFill>
        <p:spPr>
          <a:xfrm>
            <a:off x="5365214" y="1557572"/>
            <a:ext cx="2985571" cy="1631613"/>
          </a:xfrm>
          <a:prstGeom prst="rect">
            <a:avLst/>
          </a:prstGeom>
        </p:spPr>
      </p:pic>
      <p:pic>
        <p:nvPicPr>
          <p:cNvPr id="17" name="Picture 16" descr="A picture containing court&#10;&#10;Description automatically generated">
            <a:extLst>
              <a:ext uri="{FF2B5EF4-FFF2-40B4-BE49-F238E27FC236}">
                <a16:creationId xmlns:a16="http://schemas.microsoft.com/office/drawing/2014/main" id="{290B1237-8EE7-2A40-BCEB-6292D828C546}"/>
              </a:ext>
            </a:extLst>
          </p:cNvPr>
          <p:cNvPicPr>
            <a:picLocks noChangeAspect="1"/>
          </p:cNvPicPr>
          <p:nvPr/>
        </p:nvPicPr>
        <p:blipFill>
          <a:blip r:embed="rId5"/>
          <a:stretch>
            <a:fillRect/>
          </a:stretch>
        </p:blipFill>
        <p:spPr>
          <a:xfrm>
            <a:off x="2214392" y="3257053"/>
            <a:ext cx="3073706" cy="1679779"/>
          </a:xfrm>
          <a:prstGeom prst="rect">
            <a:avLst/>
          </a:prstGeom>
        </p:spPr>
      </p:pic>
      <p:pic>
        <p:nvPicPr>
          <p:cNvPr id="18" name="Picture 17" descr="A picture containing computer&#10;&#10;Description automatically generated">
            <a:extLst>
              <a:ext uri="{FF2B5EF4-FFF2-40B4-BE49-F238E27FC236}">
                <a16:creationId xmlns:a16="http://schemas.microsoft.com/office/drawing/2014/main" id="{78799BA5-28F5-174C-8473-A9059F2BA224}"/>
              </a:ext>
            </a:extLst>
          </p:cNvPr>
          <p:cNvPicPr>
            <a:picLocks noChangeAspect="1"/>
          </p:cNvPicPr>
          <p:nvPr/>
        </p:nvPicPr>
        <p:blipFill>
          <a:blip r:embed="rId6"/>
          <a:stretch>
            <a:fillRect/>
          </a:stretch>
        </p:blipFill>
        <p:spPr>
          <a:xfrm>
            <a:off x="5365214" y="3287869"/>
            <a:ext cx="3073705" cy="1679779"/>
          </a:xfrm>
          <a:prstGeom prst="rect">
            <a:avLst/>
          </a:prstGeom>
        </p:spPr>
      </p:pic>
      <p:sp>
        <p:nvSpPr>
          <p:cNvPr id="20" name="TextBox 19">
            <a:extLst>
              <a:ext uri="{FF2B5EF4-FFF2-40B4-BE49-F238E27FC236}">
                <a16:creationId xmlns:a16="http://schemas.microsoft.com/office/drawing/2014/main" id="{711A3319-D224-0947-8F40-26BB66F139E5}"/>
              </a:ext>
            </a:extLst>
          </p:cNvPr>
          <p:cNvSpPr txBox="1"/>
          <p:nvPr/>
        </p:nvSpPr>
        <p:spPr>
          <a:xfrm>
            <a:off x="4030972" y="5351589"/>
            <a:ext cx="1863011" cy="523220"/>
          </a:xfrm>
          <a:prstGeom prst="rect">
            <a:avLst/>
          </a:prstGeom>
          <a:noFill/>
        </p:spPr>
        <p:txBody>
          <a:bodyPr wrap="none" rtlCol="0">
            <a:spAutoFit/>
          </a:bodyPr>
          <a:lstStyle/>
          <a:p>
            <a:pPr marL="285750" indent="-285750">
              <a:buClr>
                <a:schemeClr val="accent6"/>
              </a:buClr>
              <a:buSzPct val="150000"/>
              <a:buFont typeface="Wingdings" pitchFamily="2" charset="2"/>
              <a:buChar char="ü"/>
            </a:pPr>
            <a:r>
              <a:rPr lang="en-US" sz="2800" b="1" dirty="0">
                <a:latin typeface="Times New Roman" panose="02020603050405020304" pitchFamily="18" charset="0"/>
                <a:cs typeface="Times New Roman" panose="02020603050405020304" pitchFamily="18" charset="0"/>
              </a:rPr>
              <a:t>Quicker</a:t>
            </a:r>
          </a:p>
        </p:txBody>
      </p:sp>
      <p:sp>
        <p:nvSpPr>
          <p:cNvPr id="21" name="TextBox 20">
            <a:extLst>
              <a:ext uri="{FF2B5EF4-FFF2-40B4-BE49-F238E27FC236}">
                <a16:creationId xmlns:a16="http://schemas.microsoft.com/office/drawing/2014/main" id="{F8061515-20A9-FE4C-8392-6D18C2C5EAFD}"/>
              </a:ext>
            </a:extLst>
          </p:cNvPr>
          <p:cNvSpPr txBox="1"/>
          <p:nvPr/>
        </p:nvSpPr>
        <p:spPr>
          <a:xfrm>
            <a:off x="6127976" y="5351589"/>
            <a:ext cx="2002471" cy="523220"/>
          </a:xfrm>
          <a:prstGeom prst="rect">
            <a:avLst/>
          </a:prstGeom>
          <a:noFill/>
        </p:spPr>
        <p:txBody>
          <a:bodyPr wrap="none" rtlCol="0">
            <a:spAutoFit/>
          </a:bodyPr>
          <a:lstStyle/>
          <a:p>
            <a:pPr marL="285750" indent="-285750">
              <a:buClr>
                <a:schemeClr val="accent6"/>
              </a:buClr>
              <a:buSzPct val="150000"/>
              <a:buFont typeface="Wingdings" pitchFamily="2" charset="2"/>
              <a:buChar char="ü"/>
            </a:pPr>
            <a:r>
              <a:rPr lang="en-US" sz="2800" b="1" dirty="0">
                <a:latin typeface="Times New Roman" panose="02020603050405020304" pitchFamily="18" charset="0"/>
                <a:cs typeface="Times New Roman" panose="02020603050405020304" pitchFamily="18" charset="0"/>
              </a:rPr>
              <a:t>Accurate</a:t>
            </a:r>
          </a:p>
        </p:txBody>
      </p:sp>
      <p:sp>
        <p:nvSpPr>
          <p:cNvPr id="22" name="TextBox 21">
            <a:extLst>
              <a:ext uri="{FF2B5EF4-FFF2-40B4-BE49-F238E27FC236}">
                <a16:creationId xmlns:a16="http://schemas.microsoft.com/office/drawing/2014/main" id="{4D6ED5CD-E0A8-3E4E-AB83-CFBA86E9B6D0}"/>
              </a:ext>
            </a:extLst>
          </p:cNvPr>
          <p:cNvSpPr txBox="1"/>
          <p:nvPr/>
        </p:nvSpPr>
        <p:spPr>
          <a:xfrm>
            <a:off x="881350" y="5340572"/>
            <a:ext cx="2973827" cy="523220"/>
          </a:xfrm>
          <a:prstGeom prst="rect">
            <a:avLst/>
          </a:prstGeom>
          <a:noFill/>
        </p:spPr>
        <p:txBody>
          <a:bodyPr wrap="none" rtlCol="0">
            <a:spAutoFit/>
          </a:bodyPr>
          <a:lstStyle/>
          <a:p>
            <a:pPr marL="285750" indent="-285750">
              <a:buClr>
                <a:schemeClr val="accent6"/>
              </a:buClr>
              <a:buSzPct val="150000"/>
              <a:buFont typeface="Wingdings" pitchFamily="2" charset="2"/>
              <a:buChar char="ü"/>
            </a:pPr>
            <a:r>
              <a:rPr lang="en-US" sz="2800" b="1" dirty="0">
                <a:latin typeface="Times New Roman" panose="02020603050405020304" pitchFamily="18" charset="0"/>
                <a:cs typeface="Times New Roman" panose="02020603050405020304" pitchFamily="18" charset="0"/>
              </a:rPr>
              <a:t>Easy to acquire</a:t>
            </a:r>
          </a:p>
        </p:txBody>
      </p:sp>
      <p:sp>
        <p:nvSpPr>
          <p:cNvPr id="8" name="TextBox 7">
            <a:extLst>
              <a:ext uri="{FF2B5EF4-FFF2-40B4-BE49-F238E27FC236}">
                <a16:creationId xmlns:a16="http://schemas.microsoft.com/office/drawing/2014/main" id="{02B597AB-A546-8A44-930F-418B2E89A5C2}"/>
              </a:ext>
            </a:extLst>
          </p:cNvPr>
          <p:cNvSpPr txBox="1"/>
          <p:nvPr/>
        </p:nvSpPr>
        <p:spPr>
          <a:xfrm>
            <a:off x="3395772" y="6058733"/>
            <a:ext cx="2052421"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GTA , </a:t>
            </a:r>
            <a:r>
              <a:rPr lang="en-US" sz="2400" b="1" dirty="0" err="1">
                <a:latin typeface="Times New Roman" panose="02020603050405020304" pitchFamily="18" charset="0"/>
                <a:cs typeface="Times New Roman" panose="02020603050405020304" pitchFamily="18" charset="0"/>
              </a:rPr>
              <a:t>Synthia</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590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551648" y="479136"/>
            <a:ext cx="8146038" cy="787440"/>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Sim2real domain discrepancy</a:t>
            </a:r>
          </a:p>
        </p:txBody>
      </p:sp>
      <p:pic>
        <p:nvPicPr>
          <p:cNvPr id="5" name="Picture 4">
            <a:extLst>
              <a:ext uri="{FF2B5EF4-FFF2-40B4-BE49-F238E27FC236}">
                <a16:creationId xmlns:a16="http://schemas.microsoft.com/office/drawing/2014/main" id="{210E6678-37CD-544C-B2A4-E9584855619C}"/>
              </a:ext>
            </a:extLst>
          </p:cNvPr>
          <p:cNvPicPr>
            <a:picLocks noChangeAspect="1"/>
          </p:cNvPicPr>
          <p:nvPr/>
        </p:nvPicPr>
        <p:blipFill rotWithShape="1">
          <a:blip r:embed="rId3"/>
          <a:srcRect r="1484"/>
          <a:stretch/>
        </p:blipFill>
        <p:spPr>
          <a:xfrm>
            <a:off x="2214390" y="4315115"/>
            <a:ext cx="6171882" cy="1623607"/>
          </a:xfrm>
          <a:prstGeom prst="rect">
            <a:avLst/>
          </a:prstGeom>
        </p:spPr>
      </p:pic>
      <p:sp>
        <p:nvSpPr>
          <p:cNvPr id="11" name="TextBox 10">
            <a:extLst>
              <a:ext uri="{FF2B5EF4-FFF2-40B4-BE49-F238E27FC236}">
                <a16:creationId xmlns:a16="http://schemas.microsoft.com/office/drawing/2014/main" id="{727CFE08-C2D9-5744-A79A-41EDDC512ED7}"/>
              </a:ext>
            </a:extLst>
          </p:cNvPr>
          <p:cNvSpPr txBox="1"/>
          <p:nvPr/>
        </p:nvSpPr>
        <p:spPr>
          <a:xfrm>
            <a:off x="235156" y="2323255"/>
            <a:ext cx="1962298" cy="830997"/>
          </a:xfrm>
          <a:prstGeom prst="rect">
            <a:avLst/>
          </a:prstGeom>
          <a:noFill/>
        </p:spPr>
        <p:txBody>
          <a:bodyPr wrap="square" rtlCol="0">
            <a:spAutoFit/>
          </a:bodyPr>
          <a:lstStyle/>
          <a:p>
            <a:pPr algn="ctr"/>
            <a:r>
              <a:rPr lang="en-US" sz="2400" b="1" dirty="0"/>
              <a:t>Synthetic Images</a:t>
            </a:r>
          </a:p>
        </p:txBody>
      </p:sp>
      <p:sp>
        <p:nvSpPr>
          <p:cNvPr id="12" name="TextBox 11">
            <a:extLst>
              <a:ext uri="{FF2B5EF4-FFF2-40B4-BE49-F238E27FC236}">
                <a16:creationId xmlns:a16="http://schemas.microsoft.com/office/drawing/2014/main" id="{C768354C-3CBE-2D48-AB15-608BDD2F4C56}"/>
              </a:ext>
            </a:extLst>
          </p:cNvPr>
          <p:cNvSpPr txBox="1"/>
          <p:nvPr/>
        </p:nvSpPr>
        <p:spPr>
          <a:xfrm>
            <a:off x="235157" y="4564265"/>
            <a:ext cx="1962298" cy="830997"/>
          </a:xfrm>
          <a:prstGeom prst="rect">
            <a:avLst/>
          </a:prstGeom>
          <a:noFill/>
        </p:spPr>
        <p:txBody>
          <a:bodyPr wrap="square" rtlCol="0">
            <a:spAutoFit/>
          </a:bodyPr>
          <a:lstStyle/>
          <a:p>
            <a:pPr algn="ctr"/>
            <a:r>
              <a:rPr lang="en-US" sz="2400" b="1" dirty="0"/>
              <a:t>Real </a:t>
            </a:r>
          </a:p>
          <a:p>
            <a:pPr algn="ctr"/>
            <a:r>
              <a:rPr lang="en-US" sz="2400" b="1" dirty="0"/>
              <a:t>Images</a:t>
            </a:r>
          </a:p>
        </p:txBody>
      </p:sp>
      <p:sp>
        <p:nvSpPr>
          <p:cNvPr id="9" name="Left-Right Arrow 8">
            <a:extLst>
              <a:ext uri="{FF2B5EF4-FFF2-40B4-BE49-F238E27FC236}">
                <a16:creationId xmlns:a16="http://schemas.microsoft.com/office/drawing/2014/main" id="{7F790EDC-8E36-074A-8573-AA52D55AABA6}"/>
              </a:ext>
            </a:extLst>
          </p:cNvPr>
          <p:cNvSpPr/>
          <p:nvPr/>
        </p:nvSpPr>
        <p:spPr>
          <a:xfrm rot="5400000">
            <a:off x="476131" y="3486419"/>
            <a:ext cx="1436278" cy="6235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E34D4D-0CBA-D842-B3F1-282750161872}"/>
              </a:ext>
            </a:extLst>
          </p:cNvPr>
          <p:cNvSpPr txBox="1"/>
          <p:nvPr/>
        </p:nvSpPr>
        <p:spPr>
          <a:xfrm>
            <a:off x="465939" y="3622819"/>
            <a:ext cx="1500732" cy="369332"/>
          </a:xfrm>
          <a:prstGeom prst="rect">
            <a:avLst/>
          </a:prstGeom>
          <a:solidFill>
            <a:schemeClr val="bg2"/>
          </a:solidFill>
        </p:spPr>
        <p:txBody>
          <a:bodyPr wrap="none" rtlCol="0">
            <a:spAutoFit/>
          </a:bodyPr>
          <a:lstStyle/>
          <a:p>
            <a:r>
              <a:rPr lang="en-US" dirty="0"/>
              <a:t>Domain Gap!!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11740FE-67D3-804A-9C02-B5B925A36CD9}"/>
                  </a:ext>
                </a:extLst>
              </p:cNvPr>
              <p:cNvSpPr txBox="1"/>
              <p:nvPr/>
            </p:nvSpPr>
            <p:spPr>
              <a:xfrm>
                <a:off x="2383246" y="3204123"/>
                <a:ext cx="6003026" cy="1107996"/>
              </a:xfrm>
              <a:prstGeom prst="rect">
                <a:avLst/>
              </a:prstGeom>
              <a:noFill/>
            </p:spPr>
            <p:txBody>
              <a:bodyPr wrap="square" rtlCol="0">
                <a:spAutoFit/>
              </a:bodyPr>
              <a:lstStyle/>
              <a:p>
                <a:pPr algn="ctr"/>
                <a:r>
                  <a:rPr lang="en-US" sz="2200" dirty="0">
                    <a:solidFill>
                      <a:srgbClr val="FF0000"/>
                    </a:solidFill>
                    <a:latin typeface="Times New Roman" panose="02020603050405020304" pitchFamily="18" charset="0"/>
                    <a:cs typeface="Times New Roman" panose="02020603050405020304" pitchFamily="18" charset="0"/>
                  </a:rPr>
                  <a:t>Train Distribution </a:t>
                </a:r>
              </a:p>
              <a:p>
                <a:pPr algn="ctr"/>
                <a14:m>
                  <m:oMath xmlns:m="http://schemas.openxmlformats.org/officeDocument/2006/math">
                    <m:r>
                      <a:rPr lang="en-US" sz="2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FF0000"/>
                    </a:solidFill>
                    <a:latin typeface="Times New Roman" panose="02020603050405020304" pitchFamily="18" charset="0"/>
                    <a:cs typeface="Times New Roman" panose="02020603050405020304" pitchFamily="18" charset="0"/>
                  </a:rPr>
                  <a:t> </a:t>
                </a:r>
              </a:p>
              <a:p>
                <a:pPr algn="ctr"/>
                <a:r>
                  <a:rPr lang="en-US" sz="2200" dirty="0">
                    <a:solidFill>
                      <a:srgbClr val="FF0000"/>
                    </a:solidFill>
                    <a:latin typeface="Times New Roman" panose="02020603050405020304" pitchFamily="18" charset="0"/>
                    <a:cs typeface="Times New Roman" panose="02020603050405020304" pitchFamily="18" charset="0"/>
                  </a:rPr>
                  <a:t>Test Distribution </a:t>
                </a:r>
              </a:p>
            </p:txBody>
          </p:sp>
        </mc:Choice>
        <mc:Fallback xmlns="">
          <p:sp>
            <p:nvSpPr>
              <p:cNvPr id="15" name="TextBox 14">
                <a:extLst>
                  <a:ext uri="{FF2B5EF4-FFF2-40B4-BE49-F238E27FC236}">
                    <a16:creationId xmlns:a16="http://schemas.microsoft.com/office/drawing/2014/main" id="{711740FE-67D3-804A-9C02-B5B925A36CD9}"/>
                  </a:ext>
                </a:extLst>
              </p:cNvPr>
              <p:cNvSpPr txBox="1">
                <a:spLocks noRot="1" noChangeAspect="1" noMove="1" noResize="1" noEditPoints="1" noAdjustHandles="1" noChangeArrowheads="1" noChangeShapeType="1" noTextEdit="1"/>
              </p:cNvSpPr>
              <p:nvPr/>
            </p:nvSpPr>
            <p:spPr>
              <a:xfrm>
                <a:off x="2383246" y="3204123"/>
                <a:ext cx="6003026" cy="1107996"/>
              </a:xfrm>
              <a:prstGeom prst="rect">
                <a:avLst/>
              </a:prstGeom>
              <a:blipFill>
                <a:blip r:embed="rId4"/>
                <a:stretch>
                  <a:fillRect t="-3409" b="-9091"/>
                </a:stretch>
              </a:blipFill>
            </p:spPr>
            <p:txBody>
              <a:bodyPr/>
              <a:lstStyle/>
              <a:p>
                <a:r>
                  <a:rPr lang="en-US">
                    <a:noFill/>
                  </a:rPr>
                  <a:t> </a:t>
                </a:r>
              </a:p>
            </p:txBody>
          </p:sp>
        </mc:Fallback>
      </mc:AlternateContent>
      <p:pic>
        <p:nvPicPr>
          <p:cNvPr id="19" name="Picture 18" descr="A car parked on the side of a road&#10;&#10;Description automatically generated">
            <a:extLst>
              <a:ext uri="{FF2B5EF4-FFF2-40B4-BE49-F238E27FC236}">
                <a16:creationId xmlns:a16="http://schemas.microsoft.com/office/drawing/2014/main" id="{61BABDBE-0369-6B48-A1FF-019755B0E5C1}"/>
              </a:ext>
            </a:extLst>
          </p:cNvPr>
          <p:cNvPicPr>
            <a:picLocks noChangeAspect="1"/>
          </p:cNvPicPr>
          <p:nvPr/>
        </p:nvPicPr>
        <p:blipFill>
          <a:blip r:embed="rId5"/>
          <a:stretch>
            <a:fillRect/>
          </a:stretch>
        </p:blipFill>
        <p:spPr>
          <a:xfrm>
            <a:off x="2214390" y="1506411"/>
            <a:ext cx="3073706" cy="1679778"/>
          </a:xfrm>
          <a:prstGeom prst="rect">
            <a:avLst/>
          </a:prstGeom>
        </p:spPr>
      </p:pic>
      <p:pic>
        <p:nvPicPr>
          <p:cNvPr id="20" name="Picture 19" descr="A car driving on a city street&#10;&#10;Description automatically generated">
            <a:extLst>
              <a:ext uri="{FF2B5EF4-FFF2-40B4-BE49-F238E27FC236}">
                <a16:creationId xmlns:a16="http://schemas.microsoft.com/office/drawing/2014/main" id="{C644B726-1481-4C4F-BDEE-CFFFE437414F}"/>
              </a:ext>
            </a:extLst>
          </p:cNvPr>
          <p:cNvPicPr>
            <a:picLocks noChangeAspect="1"/>
          </p:cNvPicPr>
          <p:nvPr/>
        </p:nvPicPr>
        <p:blipFill>
          <a:blip r:embed="rId6"/>
          <a:stretch>
            <a:fillRect/>
          </a:stretch>
        </p:blipFill>
        <p:spPr>
          <a:xfrm>
            <a:off x="5365214" y="1557572"/>
            <a:ext cx="2985571" cy="1631613"/>
          </a:xfrm>
          <a:prstGeom prst="rect">
            <a:avLst/>
          </a:prstGeom>
        </p:spPr>
      </p:pic>
    </p:spTree>
    <p:extLst>
      <p:ext uri="{BB962C8B-B14F-4D97-AF65-F5344CB8AC3E}">
        <p14:creationId xmlns:p14="http://schemas.microsoft.com/office/powerpoint/2010/main" val="2668732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384259" y="140891"/>
            <a:ext cx="8438232" cy="787440"/>
          </a:xfrm>
        </p:spPr>
        <p:txBody>
          <a:bodyPr>
            <a:normAutofit/>
          </a:bodyPr>
          <a:lstStyle/>
          <a:p>
            <a:r>
              <a:rPr lang="en-US" sz="3600" dirty="0">
                <a:solidFill>
                  <a:srgbClr val="002060"/>
                </a:solidFill>
                <a:latin typeface="Times New Roman" panose="02020603050405020304" pitchFamily="18" charset="0"/>
                <a:cs typeface="Times New Roman" panose="02020603050405020304" pitchFamily="18" charset="0"/>
              </a:rPr>
              <a:t>Domain discrepancy hurts transfer learning</a:t>
            </a:r>
          </a:p>
        </p:txBody>
      </p:sp>
      <p:sp>
        <p:nvSpPr>
          <p:cNvPr id="9" name="TextBox 8">
            <a:extLst>
              <a:ext uri="{FF2B5EF4-FFF2-40B4-BE49-F238E27FC236}">
                <a16:creationId xmlns:a16="http://schemas.microsoft.com/office/drawing/2014/main" id="{DF9F4851-638D-2445-812C-E248F7AB4FB2}"/>
              </a:ext>
            </a:extLst>
          </p:cNvPr>
          <p:cNvSpPr txBox="1"/>
          <p:nvPr/>
        </p:nvSpPr>
        <p:spPr>
          <a:xfrm>
            <a:off x="773686" y="6268857"/>
            <a:ext cx="8169990" cy="369332"/>
          </a:xfrm>
          <a:prstGeom prst="rect">
            <a:avLst/>
          </a:prstGeom>
          <a:noFill/>
        </p:spPr>
        <p:txBody>
          <a:bodyPr wrap="square" rtlCol="0">
            <a:spAutoFit/>
          </a:bodyPr>
          <a:lstStyle/>
          <a:p>
            <a:pPr marL="285750" indent="-285750">
              <a:buClr>
                <a:srgbClr val="FF0000"/>
              </a:buClr>
              <a:buSzPct val="100000"/>
              <a:buFont typeface=".Apple Color Emoji UI"/>
              <a:buChar char="❌"/>
            </a:pPr>
            <a:r>
              <a:rPr lang="en-US" dirty="0">
                <a:latin typeface="Times New Roman" panose="02020603050405020304" pitchFamily="18" charset="0"/>
                <a:cs typeface="Times New Roman" panose="02020603050405020304" pitchFamily="18" charset="0"/>
              </a:rPr>
              <a:t>Models trained on one source dataset </a:t>
            </a:r>
            <a:r>
              <a:rPr lang="en-US" b="1" u="sng" dirty="0">
                <a:solidFill>
                  <a:srgbClr val="B01200"/>
                </a:solidFill>
                <a:latin typeface="Times New Roman" panose="02020603050405020304" pitchFamily="18" charset="0"/>
                <a:cs typeface="Times New Roman" panose="02020603050405020304" pitchFamily="18" charset="0"/>
              </a:rPr>
              <a:t>do not generalize</a:t>
            </a:r>
            <a:r>
              <a:rPr lang="en-US" b="1" u="sn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other target images.</a:t>
            </a:r>
          </a:p>
        </p:txBody>
      </p:sp>
      <p:pic>
        <p:nvPicPr>
          <p:cNvPr id="18" name="Picture 17">
            <a:extLst>
              <a:ext uri="{FF2B5EF4-FFF2-40B4-BE49-F238E27FC236}">
                <a16:creationId xmlns:a16="http://schemas.microsoft.com/office/drawing/2014/main" id="{11A17F32-6B9B-0940-A94B-902F87F173A9}"/>
              </a:ext>
            </a:extLst>
          </p:cNvPr>
          <p:cNvPicPr>
            <a:picLocks noChangeAspect="1"/>
          </p:cNvPicPr>
          <p:nvPr/>
        </p:nvPicPr>
        <p:blipFill>
          <a:blip r:embed="rId3"/>
          <a:srcRect/>
          <a:stretch/>
        </p:blipFill>
        <p:spPr>
          <a:xfrm>
            <a:off x="1688406" y="1617009"/>
            <a:ext cx="2227461" cy="1224289"/>
          </a:xfrm>
          <a:prstGeom prst="rect">
            <a:avLst/>
          </a:prstGeom>
        </p:spPr>
      </p:pic>
      <p:pic>
        <p:nvPicPr>
          <p:cNvPr id="20" name="Picture 19">
            <a:extLst>
              <a:ext uri="{FF2B5EF4-FFF2-40B4-BE49-F238E27FC236}">
                <a16:creationId xmlns:a16="http://schemas.microsoft.com/office/drawing/2014/main" id="{5CE371A2-93B1-DA40-A657-73755AF80DAA}"/>
              </a:ext>
            </a:extLst>
          </p:cNvPr>
          <p:cNvPicPr>
            <a:picLocks noChangeAspect="1"/>
          </p:cNvPicPr>
          <p:nvPr/>
        </p:nvPicPr>
        <p:blipFill>
          <a:blip r:embed="rId4"/>
          <a:srcRect/>
          <a:stretch/>
        </p:blipFill>
        <p:spPr>
          <a:xfrm>
            <a:off x="1688407" y="3956198"/>
            <a:ext cx="2227460" cy="1224289"/>
          </a:xfrm>
          <a:prstGeom prst="rect">
            <a:avLst/>
          </a:prstGeom>
        </p:spPr>
      </p:pic>
      <p:sp>
        <p:nvSpPr>
          <p:cNvPr id="4" name="Trapezoid 3">
            <a:extLst>
              <a:ext uri="{FF2B5EF4-FFF2-40B4-BE49-F238E27FC236}">
                <a16:creationId xmlns:a16="http://schemas.microsoft.com/office/drawing/2014/main" id="{6C4B7829-3E06-E348-87F4-789759BCE368}"/>
              </a:ext>
            </a:extLst>
          </p:cNvPr>
          <p:cNvSpPr/>
          <p:nvPr/>
        </p:nvSpPr>
        <p:spPr>
          <a:xfrm>
            <a:off x="2521229" y="3380052"/>
            <a:ext cx="859795" cy="326479"/>
          </a:xfrm>
          <a:prstGeom prst="trapezoid">
            <a:avLst/>
          </a:prstGeom>
          <a:solidFill>
            <a:srgbClr val="FF9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2" name="Down Arrow 11">
            <a:extLst>
              <a:ext uri="{FF2B5EF4-FFF2-40B4-BE49-F238E27FC236}">
                <a16:creationId xmlns:a16="http://schemas.microsoft.com/office/drawing/2014/main" id="{63AB5167-E3A0-D343-A480-652B6B76981A}"/>
              </a:ext>
            </a:extLst>
          </p:cNvPr>
          <p:cNvSpPr/>
          <p:nvPr/>
        </p:nvSpPr>
        <p:spPr>
          <a:xfrm rot="16200000">
            <a:off x="4456443" y="2797399"/>
            <a:ext cx="527393" cy="117479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38DF7190-9E81-EB4C-BBF4-08D253888CB2}"/>
              </a:ext>
            </a:extLst>
          </p:cNvPr>
          <p:cNvCxnSpPr>
            <a:cxnSpLocks/>
          </p:cNvCxnSpPr>
          <p:nvPr/>
        </p:nvCxnSpPr>
        <p:spPr>
          <a:xfrm>
            <a:off x="4676520" y="1453056"/>
            <a:ext cx="0" cy="384824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6889561F-D745-CC43-B734-F767228013D7}"/>
              </a:ext>
            </a:extLst>
          </p:cNvPr>
          <p:cNvSpPr txBox="1"/>
          <p:nvPr/>
        </p:nvSpPr>
        <p:spPr>
          <a:xfrm>
            <a:off x="5062674" y="963006"/>
            <a:ext cx="3286921" cy="461665"/>
          </a:xfrm>
          <a:prstGeom prst="rect">
            <a:avLst/>
          </a:prstGeom>
          <a:noFill/>
        </p:spPr>
        <p:txBody>
          <a:bodyPr wrap="square" rtlCol="0">
            <a:spAutoFit/>
          </a:bodyPr>
          <a:lstStyle/>
          <a:p>
            <a:r>
              <a:rPr lang="en-US" sz="2400" b="1" dirty="0">
                <a:solidFill>
                  <a:srgbClr val="7F5E00"/>
                </a:solidFill>
                <a:latin typeface="Times New Roman" panose="02020603050405020304" pitchFamily="18" charset="0"/>
                <a:cs typeface="Times New Roman" panose="02020603050405020304" pitchFamily="18" charset="0"/>
              </a:rPr>
              <a:t>Test: Real Domain</a:t>
            </a:r>
          </a:p>
        </p:txBody>
      </p:sp>
      <p:sp>
        <p:nvSpPr>
          <p:cNvPr id="38" name="Trapezoid 37">
            <a:extLst>
              <a:ext uri="{FF2B5EF4-FFF2-40B4-BE49-F238E27FC236}">
                <a16:creationId xmlns:a16="http://schemas.microsoft.com/office/drawing/2014/main" id="{68B04F85-68AC-934C-8475-7BCD33BB08BC}"/>
              </a:ext>
            </a:extLst>
          </p:cNvPr>
          <p:cNvSpPr/>
          <p:nvPr/>
        </p:nvSpPr>
        <p:spPr>
          <a:xfrm rot="10800000">
            <a:off x="2521227" y="3037325"/>
            <a:ext cx="859793" cy="347472"/>
          </a:xfrm>
          <a:prstGeom prst="trapezoid">
            <a:avLst/>
          </a:prstGeom>
          <a:solidFill>
            <a:srgbClr val="FF9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1" name="TextBox 30">
            <a:extLst>
              <a:ext uri="{FF2B5EF4-FFF2-40B4-BE49-F238E27FC236}">
                <a16:creationId xmlns:a16="http://schemas.microsoft.com/office/drawing/2014/main" id="{13DBA095-25D2-E443-82AD-9BA1637FB487}"/>
              </a:ext>
            </a:extLst>
          </p:cNvPr>
          <p:cNvSpPr txBox="1"/>
          <p:nvPr/>
        </p:nvSpPr>
        <p:spPr>
          <a:xfrm>
            <a:off x="2621674" y="3193765"/>
            <a:ext cx="643318" cy="369332"/>
          </a:xfrm>
          <a:prstGeom prst="rect">
            <a:avLst/>
          </a:prstGeom>
          <a:noFill/>
        </p:spPr>
        <p:txBody>
          <a:bodyPr wrap="none" rtlCol="0">
            <a:spAutoFit/>
          </a:bodyPr>
          <a:lstStyle/>
          <a:p>
            <a:r>
              <a:rPr lang="en-US"/>
              <a:t>Train</a:t>
            </a:r>
          </a:p>
        </p:txBody>
      </p:sp>
      <p:sp>
        <p:nvSpPr>
          <p:cNvPr id="40" name="Trapezoid 39">
            <a:extLst>
              <a:ext uri="{FF2B5EF4-FFF2-40B4-BE49-F238E27FC236}">
                <a16:creationId xmlns:a16="http://schemas.microsoft.com/office/drawing/2014/main" id="{560744A9-EFC2-A74B-A75D-9447E8FC33DF}"/>
              </a:ext>
            </a:extLst>
          </p:cNvPr>
          <p:cNvSpPr/>
          <p:nvPr/>
        </p:nvSpPr>
        <p:spPr>
          <a:xfrm>
            <a:off x="5841738" y="3399478"/>
            <a:ext cx="859795" cy="326479"/>
          </a:xfrm>
          <a:prstGeom prst="trapezoid">
            <a:avLst/>
          </a:prstGeom>
          <a:solidFill>
            <a:srgbClr val="A05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1" name="Trapezoid 40">
            <a:extLst>
              <a:ext uri="{FF2B5EF4-FFF2-40B4-BE49-F238E27FC236}">
                <a16:creationId xmlns:a16="http://schemas.microsoft.com/office/drawing/2014/main" id="{9176FFE9-1F23-A142-8893-89D888440761}"/>
              </a:ext>
            </a:extLst>
          </p:cNvPr>
          <p:cNvSpPr/>
          <p:nvPr/>
        </p:nvSpPr>
        <p:spPr>
          <a:xfrm rot="10800000">
            <a:off x="5841736" y="3056751"/>
            <a:ext cx="859793" cy="347472"/>
          </a:xfrm>
          <a:prstGeom prst="trapezoid">
            <a:avLst/>
          </a:prstGeom>
          <a:solidFill>
            <a:srgbClr val="A05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2" name="TextBox 41">
            <a:extLst>
              <a:ext uri="{FF2B5EF4-FFF2-40B4-BE49-F238E27FC236}">
                <a16:creationId xmlns:a16="http://schemas.microsoft.com/office/drawing/2014/main" id="{5C8B1EB2-1CBD-FE4B-85B2-06B67A5EE3F8}"/>
              </a:ext>
            </a:extLst>
          </p:cNvPr>
          <p:cNvSpPr txBox="1"/>
          <p:nvPr/>
        </p:nvSpPr>
        <p:spPr>
          <a:xfrm>
            <a:off x="5985800" y="3204819"/>
            <a:ext cx="555921" cy="369332"/>
          </a:xfrm>
          <a:prstGeom prst="rect">
            <a:avLst/>
          </a:prstGeom>
          <a:noFill/>
        </p:spPr>
        <p:txBody>
          <a:bodyPr wrap="square" rtlCol="0">
            <a:spAutoFit/>
          </a:bodyPr>
          <a:lstStyle/>
          <a:p>
            <a:r>
              <a:rPr lang="en-US"/>
              <a:t>Test</a:t>
            </a:r>
          </a:p>
        </p:txBody>
      </p:sp>
      <p:pic>
        <p:nvPicPr>
          <p:cNvPr id="10" name="Picture 9">
            <a:extLst>
              <a:ext uri="{FF2B5EF4-FFF2-40B4-BE49-F238E27FC236}">
                <a16:creationId xmlns:a16="http://schemas.microsoft.com/office/drawing/2014/main" id="{8FAF0C8A-F127-9A44-9210-6A58E8E3CAE6}"/>
              </a:ext>
            </a:extLst>
          </p:cNvPr>
          <p:cNvPicPr>
            <a:picLocks noChangeAspect="1"/>
          </p:cNvPicPr>
          <p:nvPr/>
        </p:nvPicPr>
        <p:blipFill rotWithShape="1">
          <a:blip r:embed="rId5"/>
          <a:srcRect t="10491" b="10540"/>
          <a:stretch/>
        </p:blipFill>
        <p:spPr>
          <a:xfrm>
            <a:off x="5333711" y="1629092"/>
            <a:ext cx="2151856" cy="1132860"/>
          </a:xfrm>
          <a:prstGeom prst="rect">
            <a:avLst/>
          </a:prstGeom>
        </p:spPr>
      </p:pic>
      <p:sp>
        <p:nvSpPr>
          <p:cNvPr id="13" name="TextBox 12">
            <a:extLst>
              <a:ext uri="{FF2B5EF4-FFF2-40B4-BE49-F238E27FC236}">
                <a16:creationId xmlns:a16="http://schemas.microsoft.com/office/drawing/2014/main" id="{4EB6AD80-87EA-244B-9EC0-B04F5331A5B6}"/>
              </a:ext>
            </a:extLst>
          </p:cNvPr>
          <p:cNvSpPr txBox="1"/>
          <p:nvPr/>
        </p:nvSpPr>
        <p:spPr>
          <a:xfrm>
            <a:off x="1193265" y="933874"/>
            <a:ext cx="3444789" cy="461665"/>
          </a:xfrm>
          <a:prstGeom prst="rect">
            <a:avLst/>
          </a:prstGeom>
          <a:noFill/>
        </p:spPr>
        <p:txBody>
          <a:bodyPr wrap="none" rtlCol="0">
            <a:spAutoFit/>
          </a:bodyPr>
          <a:lstStyle/>
          <a:p>
            <a:r>
              <a:rPr lang="en-US" sz="2400" b="1" dirty="0">
                <a:solidFill>
                  <a:srgbClr val="7F5E00"/>
                </a:solidFill>
                <a:latin typeface="Times New Roman" panose="02020603050405020304" pitchFamily="18" charset="0"/>
                <a:cs typeface="Times New Roman" panose="02020603050405020304" pitchFamily="18" charset="0"/>
              </a:rPr>
              <a:t>Train: Synthetic Domain</a:t>
            </a:r>
          </a:p>
        </p:txBody>
      </p:sp>
      <p:pic>
        <p:nvPicPr>
          <p:cNvPr id="14" name="Picture 13">
            <a:extLst>
              <a:ext uri="{FF2B5EF4-FFF2-40B4-BE49-F238E27FC236}">
                <a16:creationId xmlns:a16="http://schemas.microsoft.com/office/drawing/2014/main" id="{CAAEB150-5A5D-ED43-A82C-457F2E78679E}"/>
              </a:ext>
            </a:extLst>
          </p:cNvPr>
          <p:cNvPicPr>
            <a:picLocks noChangeAspect="1"/>
          </p:cNvPicPr>
          <p:nvPr/>
        </p:nvPicPr>
        <p:blipFill>
          <a:blip r:embed="rId6"/>
          <a:srcRect/>
          <a:stretch/>
        </p:blipFill>
        <p:spPr>
          <a:xfrm>
            <a:off x="5337296" y="3833098"/>
            <a:ext cx="2205735" cy="1470490"/>
          </a:xfrm>
          <a:prstGeom prst="rect">
            <a:avLst/>
          </a:prstGeom>
        </p:spPr>
      </p:pic>
      <p:sp>
        <p:nvSpPr>
          <p:cNvPr id="29" name="TextBox 28">
            <a:extLst>
              <a:ext uri="{FF2B5EF4-FFF2-40B4-BE49-F238E27FC236}">
                <a16:creationId xmlns:a16="http://schemas.microsoft.com/office/drawing/2014/main" id="{63AFB22E-A20D-7440-A1E3-9DE5CE6355A8}"/>
              </a:ext>
            </a:extLst>
          </p:cNvPr>
          <p:cNvSpPr txBox="1"/>
          <p:nvPr/>
        </p:nvSpPr>
        <p:spPr>
          <a:xfrm>
            <a:off x="1728749" y="5301297"/>
            <a:ext cx="2175070" cy="523220"/>
          </a:xfrm>
          <a:prstGeom prst="rect">
            <a:avLst/>
          </a:prstGeom>
          <a:noFill/>
        </p:spPr>
        <p:txBody>
          <a:bodyPr wrap="square" rtlCol="0">
            <a:spAutoFit/>
          </a:bodyPr>
          <a:lstStyle/>
          <a:p>
            <a:r>
              <a:rPr lang="en-US" sz="2800" dirty="0">
                <a:solidFill>
                  <a:srgbClr val="00B050"/>
                </a:solidFill>
              </a:rPr>
              <a:t>mIoU: ~71%</a:t>
            </a:r>
          </a:p>
        </p:txBody>
      </p:sp>
      <p:sp>
        <p:nvSpPr>
          <p:cNvPr id="30" name="TextBox 29">
            <a:extLst>
              <a:ext uri="{FF2B5EF4-FFF2-40B4-BE49-F238E27FC236}">
                <a16:creationId xmlns:a16="http://schemas.microsoft.com/office/drawing/2014/main" id="{8EDA80F9-EAA7-C84D-8C04-57B1C554C4D2}"/>
              </a:ext>
            </a:extLst>
          </p:cNvPr>
          <p:cNvSpPr txBox="1"/>
          <p:nvPr/>
        </p:nvSpPr>
        <p:spPr>
          <a:xfrm>
            <a:off x="5613994" y="5301297"/>
            <a:ext cx="2175070" cy="523220"/>
          </a:xfrm>
          <a:prstGeom prst="rect">
            <a:avLst/>
          </a:prstGeom>
          <a:noFill/>
        </p:spPr>
        <p:txBody>
          <a:bodyPr wrap="square" rtlCol="0">
            <a:spAutoFit/>
          </a:bodyPr>
          <a:lstStyle/>
          <a:p>
            <a:r>
              <a:rPr lang="en-US" sz="2800" dirty="0">
                <a:solidFill>
                  <a:srgbClr val="FE4049"/>
                </a:solidFill>
              </a:rPr>
              <a:t>mIoU: ~37%</a:t>
            </a:r>
          </a:p>
        </p:txBody>
      </p:sp>
      <p:pic>
        <p:nvPicPr>
          <p:cNvPr id="32" name="Picture 31">
            <a:extLst>
              <a:ext uri="{FF2B5EF4-FFF2-40B4-BE49-F238E27FC236}">
                <a16:creationId xmlns:a16="http://schemas.microsoft.com/office/drawing/2014/main" id="{D887B23A-8E39-BA4D-9DD8-0CD6D3F84A92}"/>
              </a:ext>
            </a:extLst>
          </p:cNvPr>
          <p:cNvPicPr>
            <a:picLocks noChangeAspect="1"/>
          </p:cNvPicPr>
          <p:nvPr/>
        </p:nvPicPr>
        <p:blipFill rotWithShape="1">
          <a:blip r:embed="rId7"/>
          <a:srcRect t="1845" r="10502"/>
          <a:stretch/>
        </p:blipFill>
        <p:spPr>
          <a:xfrm>
            <a:off x="317326" y="2875500"/>
            <a:ext cx="1183734" cy="1019312"/>
          </a:xfrm>
          <a:prstGeom prst="rect">
            <a:avLst/>
          </a:prstGeom>
        </p:spPr>
      </p:pic>
      <p:pic>
        <p:nvPicPr>
          <p:cNvPr id="39" name="Picture 38">
            <a:extLst>
              <a:ext uri="{FF2B5EF4-FFF2-40B4-BE49-F238E27FC236}">
                <a16:creationId xmlns:a16="http://schemas.microsoft.com/office/drawing/2014/main" id="{6685D046-855F-0F44-9067-DF48D761EB07}"/>
              </a:ext>
            </a:extLst>
          </p:cNvPr>
          <p:cNvPicPr>
            <a:picLocks noChangeAspect="1"/>
          </p:cNvPicPr>
          <p:nvPr/>
        </p:nvPicPr>
        <p:blipFill>
          <a:blip r:embed="rId8"/>
          <a:stretch>
            <a:fillRect/>
          </a:stretch>
        </p:blipFill>
        <p:spPr>
          <a:xfrm>
            <a:off x="7684004" y="2761951"/>
            <a:ext cx="1459996" cy="1132860"/>
          </a:xfrm>
          <a:prstGeom prst="rect">
            <a:avLst/>
          </a:prstGeom>
        </p:spPr>
      </p:pic>
      <p:sp>
        <p:nvSpPr>
          <p:cNvPr id="15" name="TextBox 14">
            <a:extLst>
              <a:ext uri="{FF2B5EF4-FFF2-40B4-BE49-F238E27FC236}">
                <a16:creationId xmlns:a16="http://schemas.microsoft.com/office/drawing/2014/main" id="{7DBF08D5-BB22-294C-B0B8-EBE4323C2114}"/>
              </a:ext>
            </a:extLst>
          </p:cNvPr>
          <p:cNvSpPr txBox="1"/>
          <p:nvPr/>
        </p:nvSpPr>
        <p:spPr>
          <a:xfrm>
            <a:off x="7659240" y="5200301"/>
            <a:ext cx="813043" cy="846386"/>
          </a:xfrm>
          <a:prstGeom prst="rect">
            <a:avLst/>
          </a:prstGeom>
          <a:noFill/>
        </p:spPr>
        <p:txBody>
          <a:bodyPr wrap="none" rtlCol="0">
            <a:spAutoFit/>
          </a:bodyPr>
          <a:lstStyle/>
          <a:p>
            <a:r>
              <a:rPr lang="en-US" sz="4900" dirty="0"/>
              <a:t>🙁</a:t>
            </a:r>
          </a:p>
        </p:txBody>
      </p:sp>
    </p:spTree>
    <p:extLst>
      <p:ext uri="{BB962C8B-B14F-4D97-AF65-F5344CB8AC3E}">
        <p14:creationId xmlns:p14="http://schemas.microsoft.com/office/powerpoint/2010/main" val="1611739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88263" y="259220"/>
            <a:ext cx="8670258" cy="787440"/>
          </a:xfrm>
        </p:spPr>
        <p:txBody>
          <a:bodyPr>
            <a:normAutofit/>
          </a:bodyPr>
          <a:lstStyle/>
          <a:p>
            <a:r>
              <a:rPr lang="en-US" sz="3500" dirty="0">
                <a:solidFill>
                  <a:srgbClr val="002060"/>
                </a:solidFill>
                <a:latin typeface="Times New Roman" panose="02020603050405020304" pitchFamily="18" charset="0"/>
                <a:cs typeface="Times New Roman" panose="02020603050405020304" pitchFamily="18" charset="0"/>
              </a:rPr>
              <a:t>Use Unsupervised Domain Adaptation (UDA)</a:t>
            </a:r>
          </a:p>
        </p:txBody>
      </p:sp>
      <p:sp>
        <p:nvSpPr>
          <p:cNvPr id="49" name="Rectangle 48">
            <a:extLst>
              <a:ext uri="{FF2B5EF4-FFF2-40B4-BE49-F238E27FC236}">
                <a16:creationId xmlns:a16="http://schemas.microsoft.com/office/drawing/2014/main" id="{A657764E-2228-D04B-BC17-4CF5603E34F9}"/>
              </a:ext>
            </a:extLst>
          </p:cNvPr>
          <p:cNvSpPr/>
          <p:nvPr/>
        </p:nvSpPr>
        <p:spPr>
          <a:xfrm>
            <a:off x="1704479" y="1435042"/>
            <a:ext cx="1892489" cy="441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Source Domain</a:t>
            </a:r>
          </a:p>
        </p:txBody>
      </p:sp>
      <p:sp>
        <p:nvSpPr>
          <p:cNvPr id="50" name="Rectangle 49">
            <a:extLst>
              <a:ext uri="{FF2B5EF4-FFF2-40B4-BE49-F238E27FC236}">
                <a16:creationId xmlns:a16="http://schemas.microsoft.com/office/drawing/2014/main" id="{C9A279ED-E391-954E-954E-FCDEE30B4F4F}"/>
              </a:ext>
            </a:extLst>
          </p:cNvPr>
          <p:cNvSpPr/>
          <p:nvPr/>
        </p:nvSpPr>
        <p:spPr>
          <a:xfrm>
            <a:off x="5074980" y="1448790"/>
            <a:ext cx="2239938" cy="370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Target Domain</a:t>
            </a:r>
          </a:p>
        </p:txBody>
      </p:sp>
      <p:cxnSp>
        <p:nvCxnSpPr>
          <p:cNvPr id="52" name="Straight Connector 51">
            <a:extLst>
              <a:ext uri="{FF2B5EF4-FFF2-40B4-BE49-F238E27FC236}">
                <a16:creationId xmlns:a16="http://schemas.microsoft.com/office/drawing/2014/main" id="{C75C265C-3FC4-AA48-AC0D-BB82ECE970B1}"/>
              </a:ext>
            </a:extLst>
          </p:cNvPr>
          <p:cNvCxnSpPr>
            <a:cxnSpLocks/>
          </p:cNvCxnSpPr>
          <p:nvPr/>
        </p:nvCxnSpPr>
        <p:spPr>
          <a:xfrm>
            <a:off x="4529744" y="1160368"/>
            <a:ext cx="0" cy="1589278"/>
          </a:xfrm>
          <a:prstGeom prst="line">
            <a:avLst/>
          </a:prstGeom>
        </p:spPr>
        <p:style>
          <a:lnRef idx="3">
            <a:schemeClr val="accent1"/>
          </a:lnRef>
          <a:fillRef idx="0">
            <a:schemeClr val="accent1"/>
          </a:fillRef>
          <a:effectRef idx="2">
            <a:schemeClr val="accent1"/>
          </a:effectRef>
          <a:fontRef idx="minor">
            <a:schemeClr val="tx1"/>
          </a:fontRef>
        </p:style>
      </p:cxnSp>
      <p:sp>
        <p:nvSpPr>
          <p:cNvPr id="4" name="Curved Up Arrow 3">
            <a:extLst>
              <a:ext uri="{FF2B5EF4-FFF2-40B4-BE49-F238E27FC236}">
                <a16:creationId xmlns:a16="http://schemas.microsoft.com/office/drawing/2014/main" id="{A98A5CE3-AD02-C34D-A5AD-4C378DB35755}"/>
              </a:ext>
            </a:extLst>
          </p:cNvPr>
          <p:cNvSpPr/>
          <p:nvPr/>
        </p:nvSpPr>
        <p:spPr>
          <a:xfrm>
            <a:off x="3345577" y="3072518"/>
            <a:ext cx="2368334" cy="787440"/>
          </a:xfrm>
          <a:prstGeom prst="curved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DC5CF8E9-5D77-8A40-A36D-7220136A5AFF}"/>
              </a:ext>
            </a:extLst>
          </p:cNvPr>
          <p:cNvSpPr txBox="1"/>
          <p:nvPr/>
        </p:nvSpPr>
        <p:spPr>
          <a:xfrm>
            <a:off x="4033360" y="3118169"/>
            <a:ext cx="1095554" cy="523220"/>
          </a:xfrm>
          <a:prstGeom prst="rect">
            <a:avLst/>
          </a:prstGeom>
          <a:noFill/>
        </p:spPr>
        <p:txBody>
          <a:bodyPr wrap="square" rtlCol="0">
            <a:spAutoFit/>
          </a:bodyPr>
          <a:lstStyle/>
          <a:p>
            <a:r>
              <a:rPr lang="en-US" sz="2800" dirty="0">
                <a:solidFill>
                  <a:srgbClr val="DA00D5"/>
                </a:solidFill>
              </a:rPr>
              <a:t>Adapt</a:t>
            </a:r>
          </a:p>
        </p:txBody>
      </p:sp>
      <p:sp>
        <p:nvSpPr>
          <p:cNvPr id="29" name="TextBox 28">
            <a:extLst>
              <a:ext uri="{FF2B5EF4-FFF2-40B4-BE49-F238E27FC236}">
                <a16:creationId xmlns:a16="http://schemas.microsoft.com/office/drawing/2014/main" id="{8A5F3C86-1935-0641-A29B-80D0D6685FD2}"/>
              </a:ext>
            </a:extLst>
          </p:cNvPr>
          <p:cNvSpPr txBox="1"/>
          <p:nvPr/>
        </p:nvSpPr>
        <p:spPr>
          <a:xfrm>
            <a:off x="7418345" y="2073942"/>
            <a:ext cx="1285929" cy="461665"/>
          </a:xfrm>
          <a:prstGeom prst="rect">
            <a:avLst/>
          </a:prstGeom>
          <a:noFill/>
        </p:spPr>
        <p:txBody>
          <a:bodyPr wrap="none" rtlCol="0">
            <a:spAutoFit/>
          </a:bodyPr>
          <a:lstStyle/>
          <a:p>
            <a:r>
              <a:rPr lang="en-US" sz="2400" dirty="0">
                <a:solidFill>
                  <a:srgbClr val="FE4049"/>
                </a:solidFill>
                <a:latin typeface="Times New Roman" panose="02020603050405020304" pitchFamily="18" charset="0"/>
                <a:cs typeface="Times New Roman" panose="02020603050405020304" pitchFamily="18" charset="0"/>
              </a:rPr>
              <a:t>no labels</a:t>
            </a:r>
          </a:p>
        </p:txBody>
      </p:sp>
      <p:pic>
        <p:nvPicPr>
          <p:cNvPr id="31" name="Picture 30" descr="A car parked on the side of a road&#10;&#10;Description automatically generated">
            <a:extLst>
              <a:ext uri="{FF2B5EF4-FFF2-40B4-BE49-F238E27FC236}">
                <a16:creationId xmlns:a16="http://schemas.microsoft.com/office/drawing/2014/main" id="{313116C1-03B0-6044-BD45-71513F1BD540}"/>
              </a:ext>
            </a:extLst>
          </p:cNvPr>
          <p:cNvPicPr>
            <a:picLocks noChangeAspect="1"/>
          </p:cNvPicPr>
          <p:nvPr/>
        </p:nvPicPr>
        <p:blipFill>
          <a:blip r:embed="rId3"/>
          <a:stretch>
            <a:fillRect/>
          </a:stretch>
        </p:blipFill>
        <p:spPr>
          <a:xfrm>
            <a:off x="999973" y="1968456"/>
            <a:ext cx="1305359" cy="713378"/>
          </a:xfrm>
          <a:prstGeom prst="rect">
            <a:avLst/>
          </a:prstGeom>
        </p:spPr>
      </p:pic>
      <p:sp>
        <p:nvSpPr>
          <p:cNvPr id="9" name="Cross 8">
            <a:extLst>
              <a:ext uri="{FF2B5EF4-FFF2-40B4-BE49-F238E27FC236}">
                <a16:creationId xmlns:a16="http://schemas.microsoft.com/office/drawing/2014/main" id="{F650A5D0-B88E-4B4A-B9A3-D4091B62AC7E}"/>
              </a:ext>
            </a:extLst>
          </p:cNvPr>
          <p:cNvSpPr/>
          <p:nvPr/>
        </p:nvSpPr>
        <p:spPr>
          <a:xfrm>
            <a:off x="2517039" y="2118149"/>
            <a:ext cx="385590" cy="373253"/>
          </a:xfrm>
          <a:prstGeom prst="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32" name="Picture 31" descr="A picture containing court&#10;&#10;Description automatically generated">
            <a:extLst>
              <a:ext uri="{FF2B5EF4-FFF2-40B4-BE49-F238E27FC236}">
                <a16:creationId xmlns:a16="http://schemas.microsoft.com/office/drawing/2014/main" id="{4BBB032C-F563-404E-8C4E-D5FB8155E9F6}"/>
              </a:ext>
            </a:extLst>
          </p:cNvPr>
          <p:cNvPicPr>
            <a:picLocks noChangeAspect="1"/>
          </p:cNvPicPr>
          <p:nvPr/>
        </p:nvPicPr>
        <p:blipFill>
          <a:blip r:embed="rId4"/>
          <a:stretch>
            <a:fillRect/>
          </a:stretch>
        </p:blipFill>
        <p:spPr>
          <a:xfrm>
            <a:off x="3114337" y="1964649"/>
            <a:ext cx="1244748" cy="680254"/>
          </a:xfrm>
          <a:prstGeom prst="rect">
            <a:avLst/>
          </a:prstGeom>
        </p:spPr>
      </p:pic>
      <p:pic>
        <p:nvPicPr>
          <p:cNvPr id="34" name="Picture 33">
            <a:extLst>
              <a:ext uri="{FF2B5EF4-FFF2-40B4-BE49-F238E27FC236}">
                <a16:creationId xmlns:a16="http://schemas.microsoft.com/office/drawing/2014/main" id="{DCBCA060-CAE3-2743-B053-944EC4D9A56C}"/>
              </a:ext>
            </a:extLst>
          </p:cNvPr>
          <p:cNvPicPr>
            <a:picLocks noChangeAspect="1"/>
          </p:cNvPicPr>
          <p:nvPr/>
        </p:nvPicPr>
        <p:blipFill rotWithShape="1">
          <a:blip r:embed="rId5"/>
          <a:srcRect r="1484"/>
          <a:stretch/>
        </p:blipFill>
        <p:spPr>
          <a:xfrm>
            <a:off x="5010782" y="2007046"/>
            <a:ext cx="2368334" cy="623026"/>
          </a:xfrm>
          <a:prstGeom prst="rect">
            <a:avLst/>
          </a:prstGeom>
        </p:spPr>
      </p:pic>
      <p:pic>
        <p:nvPicPr>
          <p:cNvPr id="13" name="Picture 12">
            <a:extLst>
              <a:ext uri="{FF2B5EF4-FFF2-40B4-BE49-F238E27FC236}">
                <a16:creationId xmlns:a16="http://schemas.microsoft.com/office/drawing/2014/main" id="{816B990C-4D7A-F64D-BF4C-D256C645F5B5}"/>
              </a:ext>
            </a:extLst>
          </p:cNvPr>
          <p:cNvPicPr>
            <a:picLocks noChangeAspect="1"/>
          </p:cNvPicPr>
          <p:nvPr/>
        </p:nvPicPr>
        <p:blipFill>
          <a:blip r:embed="rId6"/>
          <a:stretch>
            <a:fillRect/>
          </a:stretch>
        </p:blipFill>
        <p:spPr>
          <a:xfrm>
            <a:off x="2319910" y="4940312"/>
            <a:ext cx="4753674" cy="1680592"/>
          </a:xfrm>
          <a:prstGeom prst="rect">
            <a:avLst/>
          </a:prstGeom>
        </p:spPr>
      </p:pic>
      <p:sp>
        <p:nvSpPr>
          <p:cNvPr id="17" name="TextBox 16">
            <a:extLst>
              <a:ext uri="{FF2B5EF4-FFF2-40B4-BE49-F238E27FC236}">
                <a16:creationId xmlns:a16="http://schemas.microsoft.com/office/drawing/2014/main" id="{82DC4518-927F-2C49-A7FE-7479C83574E9}"/>
              </a:ext>
            </a:extLst>
          </p:cNvPr>
          <p:cNvSpPr txBox="1"/>
          <p:nvPr/>
        </p:nvSpPr>
        <p:spPr>
          <a:xfrm>
            <a:off x="2792886" y="4430986"/>
            <a:ext cx="3576501" cy="477054"/>
          </a:xfrm>
          <a:prstGeom prst="rect">
            <a:avLst/>
          </a:prstGeom>
          <a:noFill/>
        </p:spPr>
        <p:txBody>
          <a:bodyPr wrap="square" rtlCol="0">
            <a:spAutoFit/>
          </a:bodyPr>
          <a:lstStyle/>
          <a:p>
            <a:pPr algn="ctr"/>
            <a:r>
              <a:rPr lang="en-US" sz="2500" dirty="0">
                <a:solidFill>
                  <a:srgbClr val="FD6152"/>
                </a:solidFill>
              </a:rPr>
              <a:t>Target Segmentation</a:t>
            </a:r>
          </a:p>
        </p:txBody>
      </p:sp>
      <p:sp>
        <p:nvSpPr>
          <p:cNvPr id="44" name="TextBox 43">
            <a:extLst>
              <a:ext uri="{FF2B5EF4-FFF2-40B4-BE49-F238E27FC236}">
                <a16:creationId xmlns:a16="http://schemas.microsoft.com/office/drawing/2014/main" id="{902B7444-4925-B04D-B47B-102499460523}"/>
              </a:ext>
            </a:extLst>
          </p:cNvPr>
          <p:cNvSpPr txBox="1"/>
          <p:nvPr/>
        </p:nvSpPr>
        <p:spPr>
          <a:xfrm>
            <a:off x="3145042" y="2605700"/>
            <a:ext cx="1183337" cy="461665"/>
          </a:xfrm>
          <a:prstGeom prst="rect">
            <a:avLst/>
          </a:prstGeom>
          <a:noFill/>
        </p:spPr>
        <p:txBody>
          <a:bodyPr wrap="none" rtlCol="0">
            <a:spAutoFit/>
          </a:bodyPr>
          <a:lstStyle/>
          <a:p>
            <a:r>
              <a:rPr lang="en-US" sz="2400" dirty="0">
                <a:solidFill>
                  <a:srgbClr val="00B050"/>
                </a:solidFill>
                <a:latin typeface="Times New Roman" panose="02020603050405020304" pitchFamily="18" charset="0"/>
                <a:cs typeface="Times New Roman" panose="02020603050405020304" pitchFamily="18" charset="0"/>
              </a:rPr>
              <a:t>labels !!</a:t>
            </a:r>
          </a:p>
        </p:txBody>
      </p:sp>
      <p:sp>
        <p:nvSpPr>
          <p:cNvPr id="23" name="Down Arrow 22">
            <a:extLst>
              <a:ext uri="{FF2B5EF4-FFF2-40B4-BE49-F238E27FC236}">
                <a16:creationId xmlns:a16="http://schemas.microsoft.com/office/drawing/2014/main" id="{8226812B-87BB-A347-B60F-DF446646D178}"/>
              </a:ext>
            </a:extLst>
          </p:cNvPr>
          <p:cNvSpPr/>
          <p:nvPr/>
        </p:nvSpPr>
        <p:spPr>
          <a:xfrm>
            <a:off x="4274543" y="3859958"/>
            <a:ext cx="407624" cy="523220"/>
          </a:xfrm>
          <a:prstGeom prst="downArrow">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DB35964-CCB8-0049-9C53-F58BB01F3FEC}"/>
              </a:ext>
            </a:extLst>
          </p:cNvPr>
          <p:cNvSpPr txBox="1"/>
          <p:nvPr/>
        </p:nvSpPr>
        <p:spPr>
          <a:xfrm>
            <a:off x="274177" y="5409210"/>
            <a:ext cx="2031155" cy="523220"/>
          </a:xfrm>
          <a:prstGeom prst="rect">
            <a:avLst/>
          </a:prstGeom>
          <a:noFill/>
        </p:spPr>
        <p:txBody>
          <a:bodyPr wrap="square" rtlCol="0">
            <a:spAutoFit/>
          </a:bodyPr>
          <a:lstStyle/>
          <a:p>
            <a:r>
              <a:rPr lang="en-US" sz="2800" dirty="0">
                <a:solidFill>
                  <a:srgbClr val="FE4049"/>
                </a:solidFill>
              </a:rPr>
              <a:t>mIoU: ~37%</a:t>
            </a:r>
          </a:p>
        </p:txBody>
      </p:sp>
      <p:sp>
        <p:nvSpPr>
          <p:cNvPr id="51" name="TextBox 50">
            <a:extLst>
              <a:ext uri="{FF2B5EF4-FFF2-40B4-BE49-F238E27FC236}">
                <a16:creationId xmlns:a16="http://schemas.microsoft.com/office/drawing/2014/main" id="{558A2131-F2C6-5945-998E-0567CB970710}"/>
              </a:ext>
            </a:extLst>
          </p:cNvPr>
          <p:cNvSpPr txBox="1"/>
          <p:nvPr/>
        </p:nvSpPr>
        <p:spPr>
          <a:xfrm>
            <a:off x="7073584" y="5409210"/>
            <a:ext cx="2031155" cy="523220"/>
          </a:xfrm>
          <a:prstGeom prst="rect">
            <a:avLst/>
          </a:prstGeom>
          <a:noFill/>
        </p:spPr>
        <p:txBody>
          <a:bodyPr wrap="square" rtlCol="0">
            <a:spAutoFit/>
          </a:bodyPr>
          <a:lstStyle/>
          <a:p>
            <a:r>
              <a:rPr lang="en-US" sz="2800" dirty="0">
                <a:solidFill>
                  <a:srgbClr val="7030A0"/>
                </a:solidFill>
              </a:rPr>
              <a:t>mIoU: ~47%</a:t>
            </a:r>
          </a:p>
        </p:txBody>
      </p:sp>
      <p:sp>
        <p:nvSpPr>
          <p:cNvPr id="25" name="TextBox 24">
            <a:extLst>
              <a:ext uri="{FF2B5EF4-FFF2-40B4-BE49-F238E27FC236}">
                <a16:creationId xmlns:a16="http://schemas.microsoft.com/office/drawing/2014/main" id="{8181113A-BA88-F647-BF13-536A582DF5E1}"/>
              </a:ext>
            </a:extLst>
          </p:cNvPr>
          <p:cNvSpPr txBox="1"/>
          <p:nvPr/>
        </p:nvSpPr>
        <p:spPr>
          <a:xfrm>
            <a:off x="7814567" y="5944906"/>
            <a:ext cx="637772" cy="692497"/>
          </a:xfrm>
          <a:prstGeom prst="rect">
            <a:avLst/>
          </a:prstGeom>
          <a:noFill/>
        </p:spPr>
        <p:txBody>
          <a:bodyPr wrap="square" rtlCol="0">
            <a:spAutoFit/>
          </a:bodyPr>
          <a:lstStyle/>
          <a:p>
            <a:r>
              <a:rPr lang="en-US" sz="3900" dirty="0"/>
              <a:t>🙂</a:t>
            </a:r>
          </a:p>
        </p:txBody>
      </p:sp>
    </p:spTree>
    <p:extLst>
      <p:ext uri="{BB962C8B-B14F-4D97-AF65-F5344CB8AC3E}">
        <p14:creationId xmlns:p14="http://schemas.microsoft.com/office/powerpoint/2010/main" val="2303038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88263" y="259220"/>
            <a:ext cx="8670258" cy="787440"/>
          </a:xfrm>
        </p:spPr>
        <p:txBody>
          <a:bodyPr>
            <a:normAutofit/>
          </a:bodyPr>
          <a:lstStyle/>
          <a:p>
            <a:r>
              <a:rPr lang="en-US" sz="3500" dirty="0">
                <a:solidFill>
                  <a:srgbClr val="002060"/>
                </a:solidFill>
                <a:latin typeface="Times New Roman" panose="02020603050405020304" pitchFamily="18" charset="0"/>
                <a:cs typeface="Times New Roman" panose="02020603050405020304" pitchFamily="18" charset="0"/>
              </a:rPr>
              <a:t>Deep Domain Adaptation</a:t>
            </a:r>
          </a:p>
        </p:txBody>
      </p:sp>
      <p:pic>
        <p:nvPicPr>
          <p:cNvPr id="3" name="Picture 2">
            <a:extLst>
              <a:ext uri="{FF2B5EF4-FFF2-40B4-BE49-F238E27FC236}">
                <a16:creationId xmlns:a16="http://schemas.microsoft.com/office/drawing/2014/main" id="{8EB12F1B-1A37-514B-878A-6A31065C0F92}"/>
              </a:ext>
            </a:extLst>
          </p:cNvPr>
          <p:cNvPicPr>
            <a:picLocks noChangeAspect="1"/>
          </p:cNvPicPr>
          <p:nvPr/>
        </p:nvPicPr>
        <p:blipFill>
          <a:blip r:embed="rId3"/>
          <a:stretch>
            <a:fillRect/>
          </a:stretch>
        </p:blipFill>
        <p:spPr>
          <a:xfrm>
            <a:off x="640786" y="1497409"/>
            <a:ext cx="7677835" cy="4187295"/>
          </a:xfrm>
          <a:prstGeom prst="rect">
            <a:avLst/>
          </a:prstGeom>
        </p:spPr>
      </p:pic>
      <p:sp>
        <p:nvSpPr>
          <p:cNvPr id="19" name="TextBox 18">
            <a:extLst>
              <a:ext uri="{FF2B5EF4-FFF2-40B4-BE49-F238E27FC236}">
                <a16:creationId xmlns:a16="http://schemas.microsoft.com/office/drawing/2014/main" id="{8BE4297E-3E64-9D45-959A-53AEA504DE5E}"/>
              </a:ext>
            </a:extLst>
          </p:cNvPr>
          <p:cNvSpPr txBox="1"/>
          <p:nvPr/>
        </p:nvSpPr>
        <p:spPr>
          <a:xfrm>
            <a:off x="4832835" y="6460280"/>
            <a:ext cx="4125686" cy="276999"/>
          </a:xfrm>
          <a:prstGeom prst="rect">
            <a:avLst/>
          </a:prstGeom>
          <a:noFill/>
        </p:spPr>
        <p:txBody>
          <a:bodyPr wrap="square" rtlCol="0">
            <a:spAutoFit/>
          </a:bodyPr>
          <a:lstStyle/>
          <a:p>
            <a:pPr algn="r"/>
            <a:r>
              <a:rPr lang="en-US" sz="1200" dirty="0">
                <a:latin typeface="Devanagari Sangam MN" panose="02000000000000000000" pitchFamily="2" charset="0"/>
                <a:cs typeface="Devanagari Sangam MN" panose="02000000000000000000" pitchFamily="2" charset="0"/>
              </a:rPr>
              <a:t>Learning with limited labels, Kate </a:t>
            </a:r>
            <a:r>
              <a:rPr lang="en-US" sz="1200" dirty="0" err="1">
                <a:latin typeface="Devanagari Sangam MN" panose="02000000000000000000" pitchFamily="2" charset="0"/>
                <a:cs typeface="Devanagari Sangam MN" panose="02000000000000000000" pitchFamily="2" charset="0"/>
              </a:rPr>
              <a:t>Saenko</a:t>
            </a:r>
            <a:r>
              <a:rPr lang="en-US" sz="1200" dirty="0">
                <a:latin typeface="Devanagari Sangam MN" panose="02000000000000000000" pitchFamily="2" charset="0"/>
                <a:cs typeface="Devanagari Sangam MN" panose="02000000000000000000" pitchFamily="2" charset="0"/>
              </a:rPr>
              <a:t>, ICCV 2019</a:t>
            </a:r>
          </a:p>
        </p:txBody>
      </p:sp>
    </p:spTree>
    <p:extLst>
      <p:ext uri="{BB962C8B-B14F-4D97-AF65-F5344CB8AC3E}">
        <p14:creationId xmlns:p14="http://schemas.microsoft.com/office/powerpoint/2010/main" val="3870716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88263" y="259220"/>
            <a:ext cx="8670258" cy="787440"/>
          </a:xfrm>
        </p:spPr>
        <p:txBody>
          <a:bodyPr>
            <a:normAutofit/>
          </a:bodyPr>
          <a:lstStyle/>
          <a:p>
            <a:r>
              <a:rPr lang="en-US" sz="3500" dirty="0">
                <a:solidFill>
                  <a:srgbClr val="002060"/>
                </a:solidFill>
                <a:latin typeface="Times New Roman" panose="02020603050405020304" pitchFamily="18" charset="0"/>
                <a:cs typeface="Times New Roman" panose="02020603050405020304" pitchFamily="18" charset="0"/>
              </a:rPr>
              <a:t>Adversarial Domain Adaptation</a:t>
            </a:r>
          </a:p>
        </p:txBody>
      </p:sp>
      <p:pic>
        <p:nvPicPr>
          <p:cNvPr id="3" name="Picture 2">
            <a:extLst>
              <a:ext uri="{FF2B5EF4-FFF2-40B4-BE49-F238E27FC236}">
                <a16:creationId xmlns:a16="http://schemas.microsoft.com/office/drawing/2014/main" id="{8EB12F1B-1A37-514B-878A-6A31065C0F92}"/>
              </a:ext>
            </a:extLst>
          </p:cNvPr>
          <p:cNvPicPr>
            <a:picLocks noChangeAspect="1"/>
          </p:cNvPicPr>
          <p:nvPr/>
        </p:nvPicPr>
        <p:blipFill>
          <a:blip r:embed="rId3"/>
          <a:srcRect/>
          <a:stretch/>
        </p:blipFill>
        <p:spPr>
          <a:xfrm>
            <a:off x="1597446" y="2653582"/>
            <a:ext cx="6636616" cy="3391926"/>
          </a:xfrm>
          <a:prstGeom prst="rect">
            <a:avLst/>
          </a:prstGeom>
        </p:spPr>
      </p:pic>
      <p:sp>
        <p:nvSpPr>
          <p:cNvPr id="19" name="TextBox 18">
            <a:extLst>
              <a:ext uri="{FF2B5EF4-FFF2-40B4-BE49-F238E27FC236}">
                <a16:creationId xmlns:a16="http://schemas.microsoft.com/office/drawing/2014/main" id="{8BE4297E-3E64-9D45-959A-53AEA504DE5E}"/>
              </a:ext>
            </a:extLst>
          </p:cNvPr>
          <p:cNvSpPr txBox="1"/>
          <p:nvPr/>
        </p:nvSpPr>
        <p:spPr>
          <a:xfrm>
            <a:off x="4832835" y="6460280"/>
            <a:ext cx="4125686" cy="276999"/>
          </a:xfrm>
          <a:prstGeom prst="rect">
            <a:avLst/>
          </a:prstGeom>
          <a:noFill/>
        </p:spPr>
        <p:txBody>
          <a:bodyPr wrap="square" rtlCol="0">
            <a:spAutoFit/>
          </a:bodyPr>
          <a:lstStyle/>
          <a:p>
            <a:pPr algn="r"/>
            <a:r>
              <a:rPr lang="en-US" sz="1200" dirty="0">
                <a:latin typeface="Devanagari Sangam MN" panose="02000000000000000000" pitchFamily="2" charset="0"/>
                <a:cs typeface="Devanagari Sangam MN" panose="02000000000000000000" pitchFamily="2" charset="0"/>
              </a:rPr>
              <a:t>Learning with limited labels, Kate </a:t>
            </a:r>
            <a:r>
              <a:rPr lang="en-US" sz="1200" dirty="0" err="1">
                <a:latin typeface="Devanagari Sangam MN" panose="02000000000000000000" pitchFamily="2" charset="0"/>
                <a:cs typeface="Devanagari Sangam MN" panose="02000000000000000000" pitchFamily="2" charset="0"/>
              </a:rPr>
              <a:t>Saenko</a:t>
            </a:r>
            <a:r>
              <a:rPr lang="en-US" sz="1200" dirty="0">
                <a:latin typeface="Devanagari Sangam MN" panose="02000000000000000000" pitchFamily="2" charset="0"/>
                <a:cs typeface="Devanagari Sangam MN" panose="02000000000000000000" pitchFamily="2" charset="0"/>
              </a:rPr>
              <a:t>, ICCV 2019</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C17615-414C-664A-8E92-AA93593E0937}"/>
                  </a:ext>
                </a:extLst>
              </p:cNvPr>
              <p:cNvSpPr txBox="1"/>
              <p:nvPr/>
            </p:nvSpPr>
            <p:spPr>
              <a:xfrm>
                <a:off x="387220" y="1046660"/>
                <a:ext cx="8369560" cy="1348061"/>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chemeClr val="tx1">
                        <a:lumMod val="85000"/>
                        <a:lumOff val="15000"/>
                      </a:schemeClr>
                    </a:solidFill>
                    <a:latin typeface="Times New Roman" panose="02020603050405020304" pitchFamily="18" charset="0"/>
                    <a:cs typeface="Times New Roman" panose="02020603050405020304" pitchFamily="18" charset="0"/>
                  </a:rPr>
                  <a:t>Discriminator Based Learning</a:t>
                </a:r>
              </a:p>
              <a:p>
                <a:pPr marL="742950" lvl="1" indent="-285750">
                  <a:buFont typeface="Arial" panose="020B0604020202020204" pitchFamily="34" charset="0"/>
                  <a:buChar char="•"/>
                </a:pPr>
                <a:r>
                  <a:rPr lang="en-US" sz="2000">
                    <a:solidFill>
                      <a:schemeClr val="tx1">
                        <a:lumMod val="85000"/>
                        <a:lumOff val="15000"/>
                      </a:schemeClr>
                    </a:solidFill>
                    <a:latin typeface="Times New Roman" panose="02020603050405020304" pitchFamily="18" charset="0"/>
                    <a:cs typeface="Times New Roman" panose="02020603050405020304" pitchFamily="18" charset="0"/>
                  </a:rPr>
                  <a:t>Optimize simultaneously for</a:t>
                </a:r>
              </a:p>
              <a:p>
                <a:pPr marL="1200150" lvl="2" indent="-285750">
                  <a:buFont typeface="Arial" panose="020B0604020202020204" pitchFamily="34" charset="0"/>
                  <a:buChar char="•"/>
                </a:pPr>
                <a:r>
                  <a:rPr lang="en-US" sz="2000">
                    <a:solidFill>
                      <a:schemeClr val="tx1">
                        <a:lumMod val="85000"/>
                        <a:lumOff val="15000"/>
                      </a:schemeClr>
                    </a:solidFill>
                    <a:latin typeface="Times New Roman" panose="02020603050405020304" pitchFamily="18" charset="0"/>
                    <a:cs typeface="Times New Roman" panose="02020603050405020304" pitchFamily="18" charset="0"/>
                  </a:rPr>
                  <a:t>Feature extractor </a:t>
                </a:r>
                <a14:m>
                  <m:oMath xmlns:m="http://schemas.openxmlformats.org/officeDocument/2006/math">
                    <m:sSub>
                      <m:sSubPr>
                        <m:ctrlPr>
                          <a:rPr lang="en-US" sz="20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sz="2000" b="0" i="1" smtClean="0">
                            <a:solidFill>
                              <a:schemeClr val="tx1">
                                <a:lumMod val="85000"/>
                                <a:lumOff val="15000"/>
                              </a:schemeClr>
                            </a:solidFill>
                            <a:latin typeface="Cambria Math" panose="02040503050406030204" pitchFamily="18" charset="0"/>
                            <a:cs typeface="Times New Roman" panose="02020603050405020304" pitchFamily="18" charset="0"/>
                          </a:rPr>
                          <m:t>𝜃</m:t>
                        </m:r>
                      </m:e>
                      <m:sub>
                        <m:r>
                          <a:rPr lang="en-US" sz="2000" b="0" i="1" smtClean="0">
                            <a:solidFill>
                              <a:schemeClr val="tx1">
                                <a:lumMod val="85000"/>
                                <a:lumOff val="15000"/>
                              </a:schemeClr>
                            </a:solidFill>
                            <a:latin typeface="Cambria Math" panose="02040503050406030204" pitchFamily="18" charset="0"/>
                            <a:cs typeface="Times New Roman" panose="02020603050405020304" pitchFamily="18" charset="0"/>
                          </a:rPr>
                          <m:t>𝑓</m:t>
                        </m:r>
                      </m:sub>
                    </m:sSub>
                    <m:r>
                      <a:rPr lang="en-US" sz="2000" b="0" i="1" smtClean="0">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sz="2000">
                    <a:solidFill>
                      <a:schemeClr val="tx1">
                        <a:lumMod val="85000"/>
                        <a:lumOff val="15000"/>
                      </a:schemeClr>
                    </a:solidFill>
                    <a:latin typeface="Times New Roman" panose="02020603050405020304" pitchFamily="18" charset="0"/>
                    <a:cs typeface="Times New Roman" panose="02020603050405020304" pitchFamily="18" charset="0"/>
                  </a:rPr>
                  <a:t>Classifier </a:t>
                </a:r>
                <a14:m>
                  <m:oMath xmlns:m="http://schemas.openxmlformats.org/officeDocument/2006/math">
                    <m:sSub>
                      <m:sSubPr>
                        <m:ctrlPr>
                          <a:rPr lang="en-US" sz="20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sz="2000" b="0" i="1" smtClean="0">
                            <a:solidFill>
                              <a:schemeClr val="tx1">
                                <a:lumMod val="85000"/>
                                <a:lumOff val="15000"/>
                              </a:schemeClr>
                            </a:solidFill>
                            <a:latin typeface="Cambria Math" panose="02040503050406030204" pitchFamily="18" charset="0"/>
                            <a:cs typeface="Times New Roman" panose="02020603050405020304" pitchFamily="18" charset="0"/>
                          </a:rPr>
                          <m:t>𝜃</m:t>
                        </m:r>
                      </m:e>
                      <m:sub>
                        <m:r>
                          <a:rPr lang="en-US" sz="2000" b="0" i="1" smtClean="0">
                            <a:solidFill>
                              <a:schemeClr val="tx1">
                                <a:lumMod val="85000"/>
                                <a:lumOff val="15000"/>
                              </a:schemeClr>
                            </a:solidFill>
                            <a:latin typeface="Cambria Math" panose="02040503050406030204" pitchFamily="18" charset="0"/>
                            <a:cs typeface="Times New Roman" panose="02020603050405020304" pitchFamily="18" charset="0"/>
                          </a:rPr>
                          <m:t>𝐶</m:t>
                        </m:r>
                      </m:sub>
                    </m:sSub>
                    <m:r>
                      <a:rPr lang="en-US" sz="2000" b="0" i="1" smtClean="0">
                        <a:solidFill>
                          <a:schemeClr val="tx1">
                            <a:lumMod val="85000"/>
                            <a:lumOff val="15000"/>
                          </a:schemeClr>
                        </a:solidFill>
                        <a:latin typeface="Cambria Math" panose="02040503050406030204" pitchFamily="18" charset="0"/>
                        <a:cs typeface="Times New Roman" panose="02020603050405020304" pitchFamily="18" charset="0"/>
                      </a:rPr>
                      <m:t>, </m:t>
                    </m:r>
                    <m:r>
                      <a:rPr lang="en-US" sz="2000" b="0" i="0" smtClean="0">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sz="2000">
                    <a:solidFill>
                      <a:schemeClr val="tx1">
                        <a:lumMod val="85000"/>
                        <a:lumOff val="15000"/>
                      </a:schemeClr>
                    </a:solidFill>
                    <a:latin typeface="Times New Roman" panose="02020603050405020304" pitchFamily="18" charset="0"/>
                    <a:cs typeface="Times New Roman" panose="02020603050405020304" pitchFamily="18" charset="0"/>
                  </a:rPr>
                  <a:t>Domain Discriminator </a:t>
                </a:r>
                <a14:m>
                  <m:oMath xmlns:m="http://schemas.openxmlformats.org/officeDocument/2006/math">
                    <m:sSub>
                      <m:sSubPr>
                        <m:ctrlPr>
                          <a:rPr lang="en-US" sz="20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sz="2000" b="0" i="1" smtClean="0">
                            <a:solidFill>
                              <a:schemeClr val="tx1">
                                <a:lumMod val="85000"/>
                                <a:lumOff val="15000"/>
                              </a:schemeClr>
                            </a:solidFill>
                            <a:latin typeface="Cambria Math" panose="02040503050406030204" pitchFamily="18" charset="0"/>
                            <a:cs typeface="Times New Roman" panose="02020603050405020304" pitchFamily="18" charset="0"/>
                          </a:rPr>
                          <m:t>𝜃</m:t>
                        </m:r>
                      </m:e>
                      <m:sub>
                        <m:r>
                          <a:rPr lang="en-US" sz="2000" b="0" i="1" smtClean="0">
                            <a:solidFill>
                              <a:schemeClr val="tx1">
                                <a:lumMod val="85000"/>
                                <a:lumOff val="15000"/>
                              </a:schemeClr>
                            </a:solidFill>
                            <a:latin typeface="Cambria Math" panose="02040503050406030204" pitchFamily="18" charset="0"/>
                            <a:cs typeface="Times New Roman" panose="02020603050405020304" pitchFamily="18" charset="0"/>
                          </a:rPr>
                          <m:t>𝐷</m:t>
                        </m:r>
                      </m:sub>
                    </m:sSub>
                    <m:r>
                      <a:rPr lang="en-US" sz="2000" b="0" i="1" smtClean="0">
                        <a:solidFill>
                          <a:schemeClr val="tx1">
                            <a:lumMod val="85000"/>
                            <a:lumOff val="15000"/>
                          </a:schemeClr>
                        </a:solidFill>
                        <a:latin typeface="Cambria Math" panose="02040503050406030204" pitchFamily="18" charset="0"/>
                        <a:cs typeface="Times New Roman" panose="02020603050405020304" pitchFamily="18" charset="0"/>
                      </a:rPr>
                      <m:t>.</m:t>
                    </m:r>
                  </m:oMath>
                </a14:m>
                <a:endParaRPr lang="en-US" sz="2000">
                  <a:solidFill>
                    <a:schemeClr val="tx1">
                      <a:lumMod val="85000"/>
                      <a:lumOff val="15000"/>
                    </a:schemeClr>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a:solidFill>
                      <a:schemeClr val="tx1">
                        <a:lumMod val="85000"/>
                        <a:lumOff val="15000"/>
                      </a:schemeClr>
                    </a:solidFill>
                    <a:latin typeface="Times New Roman" panose="02020603050405020304" pitchFamily="18" charset="0"/>
                    <a:cs typeface="Times New Roman" panose="02020603050405020304" pitchFamily="18" charset="0"/>
                  </a:rPr>
                  <a:t>Learn </a:t>
                </a:r>
                <a:r>
                  <a:rPr lang="en-US" sz="2000" b="1">
                    <a:solidFill>
                      <a:schemeClr val="tx1">
                        <a:lumMod val="85000"/>
                        <a:lumOff val="15000"/>
                      </a:schemeClr>
                    </a:solidFill>
                    <a:latin typeface="Times New Roman" panose="02020603050405020304" pitchFamily="18" charset="0"/>
                    <a:cs typeface="Times New Roman" panose="02020603050405020304" pitchFamily="18" charset="0"/>
                  </a:rPr>
                  <a:t>domain agnostic features</a:t>
                </a:r>
                <a:r>
                  <a:rPr lang="en-US" sz="2000">
                    <a:solidFill>
                      <a:schemeClr val="tx1">
                        <a:lumMod val="85000"/>
                        <a:lumOff val="15000"/>
                      </a:schemeClr>
                    </a:solidFill>
                    <a:latin typeface="Times New Roman" panose="02020603050405020304" pitchFamily="18" charset="0"/>
                    <a:cs typeface="Times New Roman" panose="02020603050405020304" pitchFamily="18" charset="0"/>
                  </a:rPr>
                  <a:t> through </a:t>
                </a:r>
                <a:r>
                  <a:rPr lang="en-US" sz="2000" b="1">
                    <a:solidFill>
                      <a:schemeClr val="tx1">
                        <a:lumMod val="85000"/>
                        <a:lumOff val="15000"/>
                      </a:schemeClr>
                    </a:solidFill>
                    <a:latin typeface="Times New Roman" panose="02020603050405020304" pitchFamily="18" charset="0"/>
                    <a:cs typeface="Times New Roman" panose="02020603050405020304" pitchFamily="18" charset="0"/>
                  </a:rPr>
                  <a:t>adversarial training.</a:t>
                </a:r>
                <a:endParaRPr lang="en-US" sz="200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5CC17615-414C-664A-8E92-AA93593E0937}"/>
                  </a:ext>
                </a:extLst>
              </p:cNvPr>
              <p:cNvSpPr txBox="1">
                <a:spLocks noRot="1" noChangeAspect="1" noMove="1" noResize="1" noEditPoints="1" noAdjustHandles="1" noChangeArrowheads="1" noChangeShapeType="1" noTextEdit="1"/>
              </p:cNvSpPr>
              <p:nvPr/>
            </p:nvSpPr>
            <p:spPr>
              <a:xfrm>
                <a:off x="387220" y="1046660"/>
                <a:ext cx="8369560" cy="1348061"/>
              </a:xfrm>
              <a:prstGeom prst="rect">
                <a:avLst/>
              </a:prstGeom>
              <a:blipFill>
                <a:blip r:embed="rId4"/>
                <a:stretch>
                  <a:fillRect l="-454" t="-1852" b="-6481"/>
                </a:stretch>
              </a:blipFill>
            </p:spPr>
            <p:txBody>
              <a:bodyPr/>
              <a:lstStyle/>
              <a:p>
                <a:r>
                  <a:rPr lang="en-US">
                    <a:noFill/>
                  </a:rPr>
                  <a:t> </a:t>
                </a:r>
              </a:p>
            </p:txBody>
          </p:sp>
        </mc:Fallback>
      </mc:AlternateContent>
    </p:spTree>
    <p:extLst>
      <p:ext uri="{BB962C8B-B14F-4D97-AF65-F5344CB8AC3E}">
        <p14:creationId xmlns:p14="http://schemas.microsoft.com/office/powerpoint/2010/main" val="140627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78225" y="275356"/>
            <a:ext cx="8718292" cy="787440"/>
          </a:xfrm>
        </p:spPr>
        <p:txBody>
          <a:bodyPr>
            <a:normAutofit/>
          </a:bodyPr>
          <a:lstStyle/>
          <a:p>
            <a:r>
              <a:rPr lang="en-US" sz="3500" dirty="0">
                <a:solidFill>
                  <a:srgbClr val="002060"/>
                </a:solidFill>
                <a:latin typeface="Times New Roman" panose="02020603050405020304" pitchFamily="18" charset="0"/>
                <a:cs typeface="Times New Roman" panose="02020603050405020304" pitchFamily="18" charset="0"/>
              </a:rPr>
              <a:t>Adversarial training for semantic segmentation</a:t>
            </a:r>
          </a:p>
        </p:txBody>
      </p:sp>
      <p:sp>
        <p:nvSpPr>
          <p:cNvPr id="11" name="TextBox 10">
            <a:extLst>
              <a:ext uri="{FF2B5EF4-FFF2-40B4-BE49-F238E27FC236}">
                <a16:creationId xmlns:a16="http://schemas.microsoft.com/office/drawing/2014/main" id="{09D186BA-314C-084F-B413-15478C149EB8}"/>
              </a:ext>
            </a:extLst>
          </p:cNvPr>
          <p:cNvSpPr txBox="1"/>
          <p:nvPr/>
        </p:nvSpPr>
        <p:spPr>
          <a:xfrm>
            <a:off x="5456903" y="6483741"/>
            <a:ext cx="3539614" cy="307777"/>
          </a:xfrm>
          <a:prstGeom prst="rect">
            <a:avLst/>
          </a:prstGeom>
          <a:noFill/>
        </p:spPr>
        <p:txBody>
          <a:bodyPr wrap="square" rtlCol="0">
            <a:spAutoFit/>
          </a:bodyPr>
          <a:lstStyle/>
          <a:p>
            <a:pPr algn="r"/>
            <a:r>
              <a:rPr lang="en-US" sz="1400" b="1" dirty="0">
                <a:latin typeface="Devanagari Sangam MN" panose="02000000000000000000" pitchFamily="2" charset="0"/>
                <a:cs typeface="Devanagari Sangam MN" panose="02000000000000000000" pitchFamily="2" charset="0"/>
              </a:rPr>
              <a:t>[Tsai’18 , Hong’18]</a:t>
            </a:r>
          </a:p>
        </p:txBody>
      </p:sp>
      <p:pic>
        <p:nvPicPr>
          <p:cNvPr id="4" name="Picture 3">
            <a:extLst>
              <a:ext uri="{FF2B5EF4-FFF2-40B4-BE49-F238E27FC236}">
                <a16:creationId xmlns:a16="http://schemas.microsoft.com/office/drawing/2014/main" id="{832DB3FF-EB80-C14B-A94E-AADC4ACADE4A}"/>
              </a:ext>
            </a:extLst>
          </p:cNvPr>
          <p:cNvPicPr>
            <a:picLocks noChangeAspect="1"/>
          </p:cNvPicPr>
          <p:nvPr/>
        </p:nvPicPr>
        <p:blipFill>
          <a:blip r:embed="rId3"/>
          <a:stretch>
            <a:fillRect/>
          </a:stretch>
        </p:blipFill>
        <p:spPr>
          <a:xfrm>
            <a:off x="74841" y="2325740"/>
            <a:ext cx="4571591" cy="220651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CB3BC3F-D87E-C740-B5EA-748318EE3005}"/>
              </a:ext>
            </a:extLst>
          </p:cNvPr>
          <p:cNvPicPr>
            <a:picLocks noChangeAspect="1"/>
          </p:cNvPicPr>
          <p:nvPr/>
        </p:nvPicPr>
        <p:blipFill>
          <a:blip r:embed="rId4"/>
          <a:stretch>
            <a:fillRect/>
          </a:stretch>
        </p:blipFill>
        <p:spPr>
          <a:xfrm>
            <a:off x="4836437" y="2398159"/>
            <a:ext cx="4027259" cy="2910109"/>
          </a:xfrm>
          <a:prstGeom prst="rect">
            <a:avLst/>
          </a:prstGeom>
        </p:spPr>
      </p:pic>
      <p:sp>
        <p:nvSpPr>
          <p:cNvPr id="9" name="Rectangle 8">
            <a:extLst>
              <a:ext uri="{FF2B5EF4-FFF2-40B4-BE49-F238E27FC236}">
                <a16:creationId xmlns:a16="http://schemas.microsoft.com/office/drawing/2014/main" id="{0C13DBE4-7559-784E-A37D-2EE395B791E9}"/>
              </a:ext>
            </a:extLst>
          </p:cNvPr>
          <p:cNvSpPr/>
          <p:nvPr/>
        </p:nvSpPr>
        <p:spPr>
          <a:xfrm>
            <a:off x="831273" y="1579418"/>
            <a:ext cx="3253839" cy="58189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Output space adaptation</a:t>
            </a:r>
          </a:p>
        </p:txBody>
      </p:sp>
      <p:sp>
        <p:nvSpPr>
          <p:cNvPr id="12" name="Rectangle 11">
            <a:extLst>
              <a:ext uri="{FF2B5EF4-FFF2-40B4-BE49-F238E27FC236}">
                <a16:creationId xmlns:a16="http://schemas.microsoft.com/office/drawing/2014/main" id="{36FB59AD-01F5-D64E-B3A7-17BF92FE3D33}"/>
              </a:ext>
            </a:extLst>
          </p:cNvPr>
          <p:cNvSpPr/>
          <p:nvPr/>
        </p:nvSpPr>
        <p:spPr>
          <a:xfrm>
            <a:off x="5341918" y="1579418"/>
            <a:ext cx="3253839" cy="58189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Input space adaptation</a:t>
            </a:r>
          </a:p>
        </p:txBody>
      </p:sp>
      <p:cxnSp>
        <p:nvCxnSpPr>
          <p:cNvPr id="13" name="Straight Connector 12">
            <a:extLst>
              <a:ext uri="{FF2B5EF4-FFF2-40B4-BE49-F238E27FC236}">
                <a16:creationId xmlns:a16="http://schemas.microsoft.com/office/drawing/2014/main" id="{9594830D-7303-804B-93C3-DC53910F725F}"/>
              </a:ext>
            </a:extLst>
          </p:cNvPr>
          <p:cNvCxnSpPr>
            <a:cxnSpLocks/>
          </p:cNvCxnSpPr>
          <p:nvPr/>
        </p:nvCxnSpPr>
        <p:spPr>
          <a:xfrm>
            <a:off x="4836437" y="1531101"/>
            <a:ext cx="0" cy="3955299"/>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1119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78225" y="368354"/>
            <a:ext cx="8718292" cy="787440"/>
          </a:xfrm>
        </p:spPr>
        <p:txBody>
          <a:bodyPr>
            <a:normAutofit fontScale="90000"/>
          </a:bodyPr>
          <a:lstStyle/>
          <a:p>
            <a:r>
              <a:rPr lang="en-US" sz="3500" dirty="0">
                <a:solidFill>
                  <a:srgbClr val="002060"/>
                </a:solidFill>
                <a:latin typeface="Times New Roman" panose="02020603050405020304" pitchFamily="18" charset="0"/>
                <a:cs typeface="Times New Roman" panose="02020603050405020304" pitchFamily="18" charset="0"/>
              </a:rPr>
              <a:t>Universal Learning: </a:t>
            </a:r>
            <a:br>
              <a:rPr lang="en-US" sz="3500" dirty="0">
                <a:solidFill>
                  <a:srgbClr val="002060"/>
                </a:solidFill>
                <a:latin typeface="Times New Roman" panose="02020603050405020304" pitchFamily="18" charset="0"/>
                <a:cs typeface="Times New Roman" panose="02020603050405020304" pitchFamily="18" charset="0"/>
              </a:rPr>
            </a:br>
            <a:r>
              <a:rPr lang="en-US" sz="3500" dirty="0">
                <a:solidFill>
                  <a:srgbClr val="002060"/>
                </a:solidFill>
                <a:latin typeface="Times New Roman" panose="02020603050405020304" pitchFamily="18" charset="0"/>
                <a:cs typeface="Times New Roman" panose="02020603050405020304" pitchFamily="18" charset="0"/>
              </a:rPr>
              <a:t>Adaptation across very distinct datasets</a:t>
            </a:r>
          </a:p>
        </p:txBody>
      </p:sp>
      <p:pic>
        <p:nvPicPr>
          <p:cNvPr id="8" name="Picture 7" descr="A car parked on the side of a mountain&#10;&#10;Description automatically generated">
            <a:extLst>
              <a:ext uri="{FF2B5EF4-FFF2-40B4-BE49-F238E27FC236}">
                <a16:creationId xmlns:a16="http://schemas.microsoft.com/office/drawing/2014/main" id="{E951B6ED-264B-B044-AB95-7AF66A8033F5}"/>
              </a:ext>
            </a:extLst>
          </p:cNvPr>
          <p:cNvPicPr>
            <a:picLocks noChangeAspect="1"/>
          </p:cNvPicPr>
          <p:nvPr/>
        </p:nvPicPr>
        <p:blipFill rotWithShape="1">
          <a:blip r:embed="rId3"/>
          <a:srcRect l="8074" t="7580" r="16286" b="7210"/>
          <a:stretch/>
        </p:blipFill>
        <p:spPr>
          <a:xfrm>
            <a:off x="3480932" y="3295954"/>
            <a:ext cx="2116860" cy="1342399"/>
          </a:xfrm>
          <a:prstGeom prst="rect">
            <a:avLst/>
          </a:prstGeom>
          <a:ln w="38100">
            <a:solidFill>
              <a:schemeClr val="accent1"/>
            </a:solidFill>
          </a:ln>
        </p:spPr>
      </p:pic>
      <p:pic>
        <p:nvPicPr>
          <p:cNvPr id="10" name="Picture 9" descr="A view of a city street&#10;&#10;Description automatically generated">
            <a:extLst>
              <a:ext uri="{FF2B5EF4-FFF2-40B4-BE49-F238E27FC236}">
                <a16:creationId xmlns:a16="http://schemas.microsoft.com/office/drawing/2014/main" id="{EE0CDE6D-BFB2-4742-B3B1-F60C3A550259}"/>
              </a:ext>
            </a:extLst>
          </p:cNvPr>
          <p:cNvPicPr>
            <a:picLocks noChangeAspect="1"/>
          </p:cNvPicPr>
          <p:nvPr/>
        </p:nvPicPr>
        <p:blipFill>
          <a:blip r:embed="rId4"/>
          <a:stretch>
            <a:fillRect/>
          </a:stretch>
        </p:blipFill>
        <p:spPr>
          <a:xfrm>
            <a:off x="424824" y="1384186"/>
            <a:ext cx="2781084" cy="1539270"/>
          </a:xfrm>
          <a:prstGeom prst="rect">
            <a:avLst/>
          </a:prstGeom>
        </p:spPr>
      </p:pic>
      <p:pic>
        <p:nvPicPr>
          <p:cNvPr id="12" name="Picture 11">
            <a:extLst>
              <a:ext uri="{FF2B5EF4-FFF2-40B4-BE49-F238E27FC236}">
                <a16:creationId xmlns:a16="http://schemas.microsoft.com/office/drawing/2014/main" id="{D5A84899-5CD9-8B47-A7FB-80F9B989EFC5}"/>
              </a:ext>
            </a:extLst>
          </p:cNvPr>
          <p:cNvPicPr>
            <a:picLocks noChangeAspect="1"/>
          </p:cNvPicPr>
          <p:nvPr/>
        </p:nvPicPr>
        <p:blipFill>
          <a:blip r:embed="rId5"/>
          <a:stretch>
            <a:fillRect/>
          </a:stretch>
        </p:blipFill>
        <p:spPr>
          <a:xfrm>
            <a:off x="5597792" y="1254382"/>
            <a:ext cx="2967147" cy="1775652"/>
          </a:xfrm>
          <a:prstGeom prst="rect">
            <a:avLst/>
          </a:prstGeom>
        </p:spPr>
      </p:pic>
      <p:pic>
        <p:nvPicPr>
          <p:cNvPr id="13" name="Picture 12">
            <a:extLst>
              <a:ext uri="{FF2B5EF4-FFF2-40B4-BE49-F238E27FC236}">
                <a16:creationId xmlns:a16="http://schemas.microsoft.com/office/drawing/2014/main" id="{43737C44-C647-054F-8445-DE275353910C}"/>
              </a:ext>
            </a:extLst>
          </p:cNvPr>
          <p:cNvPicPr>
            <a:picLocks noChangeAspect="1"/>
          </p:cNvPicPr>
          <p:nvPr/>
        </p:nvPicPr>
        <p:blipFill>
          <a:blip r:embed="rId6"/>
          <a:stretch>
            <a:fillRect/>
          </a:stretch>
        </p:blipFill>
        <p:spPr>
          <a:xfrm>
            <a:off x="424824" y="4904274"/>
            <a:ext cx="3404212" cy="1789660"/>
          </a:xfrm>
          <a:prstGeom prst="rect">
            <a:avLst/>
          </a:prstGeom>
        </p:spPr>
      </p:pic>
      <p:pic>
        <p:nvPicPr>
          <p:cNvPr id="15" name="Picture 14" descr="An empty city street at night&#10;&#10;Description automatically generated">
            <a:extLst>
              <a:ext uri="{FF2B5EF4-FFF2-40B4-BE49-F238E27FC236}">
                <a16:creationId xmlns:a16="http://schemas.microsoft.com/office/drawing/2014/main" id="{C8A9E66C-3639-7E47-A7F6-94C465BB1051}"/>
              </a:ext>
            </a:extLst>
          </p:cNvPr>
          <p:cNvPicPr>
            <a:picLocks noChangeAspect="1"/>
          </p:cNvPicPr>
          <p:nvPr/>
        </p:nvPicPr>
        <p:blipFill>
          <a:blip r:embed="rId7"/>
          <a:stretch>
            <a:fillRect/>
          </a:stretch>
        </p:blipFill>
        <p:spPr>
          <a:xfrm>
            <a:off x="5773650" y="4904274"/>
            <a:ext cx="3067584" cy="1728216"/>
          </a:xfrm>
          <a:prstGeom prst="rect">
            <a:avLst/>
          </a:prstGeom>
        </p:spPr>
      </p:pic>
      <p:sp>
        <p:nvSpPr>
          <p:cNvPr id="16" name="TextBox 15">
            <a:extLst>
              <a:ext uri="{FF2B5EF4-FFF2-40B4-BE49-F238E27FC236}">
                <a16:creationId xmlns:a16="http://schemas.microsoft.com/office/drawing/2014/main" id="{71F4949A-39D2-5B44-9543-2246A3078817}"/>
              </a:ext>
            </a:extLst>
          </p:cNvPr>
          <p:cNvSpPr txBox="1"/>
          <p:nvPr/>
        </p:nvSpPr>
        <p:spPr>
          <a:xfrm>
            <a:off x="634145" y="2972788"/>
            <a:ext cx="2408612" cy="369332"/>
          </a:xfrm>
          <a:prstGeom prst="rect">
            <a:avLst/>
          </a:prstGeom>
          <a:noFill/>
        </p:spPr>
        <p:txBody>
          <a:bodyPr wrap="square" rtlCol="0">
            <a:spAutoFit/>
          </a:bodyPr>
          <a:lstStyle/>
          <a:p>
            <a:pPr algn="ctr"/>
            <a:r>
              <a:rPr lang="en-US" b="1" dirty="0"/>
              <a:t>Day Scenes</a:t>
            </a:r>
          </a:p>
        </p:txBody>
      </p:sp>
      <p:sp>
        <p:nvSpPr>
          <p:cNvPr id="17" name="TextBox 16">
            <a:extLst>
              <a:ext uri="{FF2B5EF4-FFF2-40B4-BE49-F238E27FC236}">
                <a16:creationId xmlns:a16="http://schemas.microsoft.com/office/drawing/2014/main" id="{270C5B40-5FF9-6A4A-9924-EDAB0CF0764B}"/>
              </a:ext>
            </a:extLst>
          </p:cNvPr>
          <p:cNvSpPr txBox="1"/>
          <p:nvPr/>
        </p:nvSpPr>
        <p:spPr>
          <a:xfrm>
            <a:off x="6035967" y="3059668"/>
            <a:ext cx="2408612" cy="369332"/>
          </a:xfrm>
          <a:prstGeom prst="rect">
            <a:avLst/>
          </a:prstGeom>
          <a:noFill/>
        </p:spPr>
        <p:txBody>
          <a:bodyPr wrap="square" rtlCol="0">
            <a:spAutoFit/>
          </a:bodyPr>
          <a:lstStyle/>
          <a:p>
            <a:pPr algn="ctr"/>
            <a:r>
              <a:rPr lang="en-US" b="1" dirty="0"/>
              <a:t>Unconstrained Scenes</a:t>
            </a:r>
          </a:p>
        </p:txBody>
      </p:sp>
      <p:sp>
        <p:nvSpPr>
          <p:cNvPr id="18" name="TextBox 17">
            <a:extLst>
              <a:ext uri="{FF2B5EF4-FFF2-40B4-BE49-F238E27FC236}">
                <a16:creationId xmlns:a16="http://schemas.microsoft.com/office/drawing/2014/main" id="{BD9B344F-3EF8-F245-840C-3C158F82A4F5}"/>
              </a:ext>
            </a:extLst>
          </p:cNvPr>
          <p:cNvSpPr txBox="1"/>
          <p:nvPr/>
        </p:nvSpPr>
        <p:spPr>
          <a:xfrm>
            <a:off x="712984" y="4534942"/>
            <a:ext cx="2408612" cy="369332"/>
          </a:xfrm>
          <a:prstGeom prst="rect">
            <a:avLst/>
          </a:prstGeom>
          <a:noFill/>
        </p:spPr>
        <p:txBody>
          <a:bodyPr wrap="square" rtlCol="0">
            <a:spAutoFit/>
          </a:bodyPr>
          <a:lstStyle/>
          <a:p>
            <a:pPr algn="ctr"/>
            <a:r>
              <a:rPr lang="en-US" b="1" dirty="0"/>
              <a:t>Rainy scenes</a:t>
            </a:r>
          </a:p>
        </p:txBody>
      </p:sp>
      <p:sp>
        <p:nvSpPr>
          <p:cNvPr id="19" name="TextBox 18">
            <a:extLst>
              <a:ext uri="{FF2B5EF4-FFF2-40B4-BE49-F238E27FC236}">
                <a16:creationId xmlns:a16="http://schemas.microsoft.com/office/drawing/2014/main" id="{C48E59CC-D15B-A645-9073-A044CAA1BC0D}"/>
              </a:ext>
            </a:extLst>
          </p:cNvPr>
          <p:cNvSpPr txBox="1"/>
          <p:nvPr/>
        </p:nvSpPr>
        <p:spPr>
          <a:xfrm>
            <a:off x="6192555" y="4505308"/>
            <a:ext cx="2408612" cy="369332"/>
          </a:xfrm>
          <a:prstGeom prst="rect">
            <a:avLst/>
          </a:prstGeom>
          <a:noFill/>
        </p:spPr>
        <p:txBody>
          <a:bodyPr wrap="square" rtlCol="0">
            <a:spAutoFit/>
          </a:bodyPr>
          <a:lstStyle/>
          <a:p>
            <a:pPr algn="ctr"/>
            <a:r>
              <a:rPr lang="en-US" b="1" dirty="0"/>
              <a:t>Night scenes</a:t>
            </a:r>
          </a:p>
        </p:txBody>
      </p:sp>
      <p:sp>
        <p:nvSpPr>
          <p:cNvPr id="20" name="Down Arrow 19">
            <a:extLst>
              <a:ext uri="{FF2B5EF4-FFF2-40B4-BE49-F238E27FC236}">
                <a16:creationId xmlns:a16="http://schemas.microsoft.com/office/drawing/2014/main" id="{60B4E1B8-6E32-CC43-B06F-0066AD540302}"/>
              </a:ext>
            </a:extLst>
          </p:cNvPr>
          <p:cNvSpPr/>
          <p:nvPr/>
        </p:nvSpPr>
        <p:spPr>
          <a:xfrm rot="7447921">
            <a:off x="2869128" y="2946690"/>
            <a:ext cx="264405" cy="5454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0E6CD6FA-ADA3-E14E-9BE2-66825AF86799}"/>
              </a:ext>
            </a:extLst>
          </p:cNvPr>
          <p:cNvSpPr/>
          <p:nvPr/>
        </p:nvSpPr>
        <p:spPr>
          <a:xfrm rot="2919954">
            <a:off x="2910555" y="4262208"/>
            <a:ext cx="264405" cy="5454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014937A2-5C86-9A4B-B4CA-95F9E12BF6A4}"/>
              </a:ext>
            </a:extLst>
          </p:cNvPr>
          <p:cNvSpPr/>
          <p:nvPr/>
        </p:nvSpPr>
        <p:spPr>
          <a:xfrm rot="13339932">
            <a:off x="5778955" y="3113123"/>
            <a:ext cx="264405" cy="5454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7850A543-75FA-6140-B6A1-73EF2EFBDE98}"/>
              </a:ext>
            </a:extLst>
          </p:cNvPr>
          <p:cNvSpPr/>
          <p:nvPr/>
        </p:nvSpPr>
        <p:spPr>
          <a:xfrm rot="18576127">
            <a:off x="5791967" y="4232574"/>
            <a:ext cx="264405" cy="5454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100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124711"/>
            <a:ext cx="8718292" cy="787440"/>
          </a:xfrm>
        </p:spPr>
        <p:txBody>
          <a:bodyPr>
            <a:normAutofit/>
          </a:bodyPr>
          <a:lstStyle/>
          <a:p>
            <a:r>
              <a:rPr lang="en-US" sz="3500" dirty="0">
                <a:solidFill>
                  <a:srgbClr val="002060"/>
                </a:solidFill>
                <a:latin typeface="Times New Roman" panose="02020603050405020304" pitchFamily="18" charset="0"/>
                <a:cs typeface="Times New Roman" panose="02020603050405020304" pitchFamily="18" charset="0"/>
              </a:rPr>
              <a:t>A tale of two cities: Cityscapes vs. IDD</a:t>
            </a:r>
          </a:p>
        </p:txBody>
      </p:sp>
      <p:pic>
        <p:nvPicPr>
          <p:cNvPr id="4" name="Picture 3">
            <a:extLst>
              <a:ext uri="{FF2B5EF4-FFF2-40B4-BE49-F238E27FC236}">
                <a16:creationId xmlns:a16="http://schemas.microsoft.com/office/drawing/2014/main" id="{A28875AB-DE32-F94F-A602-36BAE083D13B}"/>
              </a:ext>
            </a:extLst>
          </p:cNvPr>
          <p:cNvPicPr>
            <a:picLocks noChangeAspect="1"/>
          </p:cNvPicPr>
          <p:nvPr/>
        </p:nvPicPr>
        <p:blipFill>
          <a:blip r:embed="rId3"/>
          <a:stretch>
            <a:fillRect/>
          </a:stretch>
        </p:blipFill>
        <p:spPr>
          <a:xfrm>
            <a:off x="5233013" y="1873020"/>
            <a:ext cx="3698133" cy="2073770"/>
          </a:xfrm>
          <a:prstGeom prst="rect">
            <a:avLst/>
          </a:prstGeom>
        </p:spPr>
      </p:pic>
      <p:sp>
        <p:nvSpPr>
          <p:cNvPr id="5" name="TextBox 4">
            <a:extLst>
              <a:ext uri="{FF2B5EF4-FFF2-40B4-BE49-F238E27FC236}">
                <a16:creationId xmlns:a16="http://schemas.microsoft.com/office/drawing/2014/main" id="{03D0559F-CEE7-8C48-98A0-71431B4263B6}"/>
              </a:ext>
            </a:extLst>
          </p:cNvPr>
          <p:cNvSpPr txBox="1"/>
          <p:nvPr/>
        </p:nvSpPr>
        <p:spPr>
          <a:xfrm>
            <a:off x="4971063" y="6340438"/>
            <a:ext cx="4172937" cy="430887"/>
          </a:xfrm>
          <a:prstGeom prst="rect">
            <a:avLst/>
          </a:prstGeom>
          <a:noFill/>
        </p:spPr>
        <p:txBody>
          <a:bodyPr wrap="none" rtlCol="0">
            <a:spAutoFit/>
          </a:bodyPr>
          <a:lstStyle/>
          <a:p>
            <a:r>
              <a:rPr lang="en-US" sz="1100" dirty="0">
                <a:solidFill>
                  <a:schemeClr val="bg1">
                    <a:lumMod val="50000"/>
                  </a:schemeClr>
                </a:solidFill>
              </a:rPr>
              <a:t>Varma, Girish, et al. "IDD: A dataset for exploring problems of</a:t>
            </a:r>
          </a:p>
          <a:p>
            <a:r>
              <a:rPr lang="en-US" sz="1100" dirty="0">
                <a:solidFill>
                  <a:schemeClr val="bg1">
                    <a:lumMod val="50000"/>
                  </a:schemeClr>
                </a:solidFill>
              </a:rPr>
              <a:t> autonomous navigation in unconstrained environments, WACV 2019.</a:t>
            </a:r>
          </a:p>
        </p:txBody>
      </p:sp>
      <p:pic>
        <p:nvPicPr>
          <p:cNvPr id="7" name="Picture 6" descr="A car parked on the side of the street&#10;&#10;Description automatically generated">
            <a:extLst>
              <a:ext uri="{FF2B5EF4-FFF2-40B4-BE49-F238E27FC236}">
                <a16:creationId xmlns:a16="http://schemas.microsoft.com/office/drawing/2014/main" id="{E4AD2177-CE72-3442-9D4A-7E799F8F9304}"/>
              </a:ext>
            </a:extLst>
          </p:cNvPr>
          <p:cNvPicPr>
            <a:picLocks noChangeAspect="1"/>
          </p:cNvPicPr>
          <p:nvPr/>
        </p:nvPicPr>
        <p:blipFill>
          <a:blip r:embed="rId4"/>
          <a:stretch>
            <a:fillRect/>
          </a:stretch>
        </p:blipFill>
        <p:spPr>
          <a:xfrm>
            <a:off x="342066" y="1873020"/>
            <a:ext cx="4035405" cy="2017703"/>
          </a:xfrm>
          <a:prstGeom prst="rect">
            <a:avLst/>
          </a:prstGeom>
        </p:spPr>
      </p:pic>
      <p:sp>
        <p:nvSpPr>
          <p:cNvPr id="24" name="TextBox 23">
            <a:extLst>
              <a:ext uri="{FF2B5EF4-FFF2-40B4-BE49-F238E27FC236}">
                <a16:creationId xmlns:a16="http://schemas.microsoft.com/office/drawing/2014/main" id="{D55B225D-BF00-9846-A31B-0CCCC91CBA96}"/>
              </a:ext>
            </a:extLst>
          </p:cNvPr>
          <p:cNvSpPr txBox="1"/>
          <p:nvPr/>
        </p:nvSpPr>
        <p:spPr>
          <a:xfrm>
            <a:off x="5609417" y="1419090"/>
            <a:ext cx="2408612" cy="369332"/>
          </a:xfrm>
          <a:prstGeom prst="rect">
            <a:avLst/>
          </a:prstGeom>
          <a:noFill/>
        </p:spPr>
        <p:txBody>
          <a:bodyPr wrap="square" rtlCol="0">
            <a:spAutoFit/>
          </a:bodyPr>
          <a:lstStyle/>
          <a:p>
            <a:pPr algn="ctr"/>
            <a:r>
              <a:rPr lang="en-US" b="1" dirty="0"/>
              <a:t>IDD: Indian Roads</a:t>
            </a:r>
          </a:p>
        </p:txBody>
      </p:sp>
      <p:sp>
        <p:nvSpPr>
          <p:cNvPr id="25" name="TextBox 24">
            <a:extLst>
              <a:ext uri="{FF2B5EF4-FFF2-40B4-BE49-F238E27FC236}">
                <a16:creationId xmlns:a16="http://schemas.microsoft.com/office/drawing/2014/main" id="{48DAD569-2DA9-1D48-A8C1-027D213EE862}"/>
              </a:ext>
            </a:extLst>
          </p:cNvPr>
          <p:cNvSpPr txBox="1"/>
          <p:nvPr/>
        </p:nvSpPr>
        <p:spPr>
          <a:xfrm>
            <a:off x="823486" y="1419090"/>
            <a:ext cx="3072564" cy="369332"/>
          </a:xfrm>
          <a:prstGeom prst="rect">
            <a:avLst/>
          </a:prstGeom>
          <a:noFill/>
        </p:spPr>
        <p:txBody>
          <a:bodyPr wrap="square" rtlCol="0">
            <a:spAutoFit/>
          </a:bodyPr>
          <a:lstStyle/>
          <a:p>
            <a:pPr algn="ctr"/>
            <a:r>
              <a:rPr lang="en-US" b="1" dirty="0"/>
              <a:t>Cityscapes: German Roads</a:t>
            </a:r>
          </a:p>
        </p:txBody>
      </p:sp>
      <p:sp>
        <p:nvSpPr>
          <p:cNvPr id="14" name="TextBox 13">
            <a:extLst>
              <a:ext uri="{FF2B5EF4-FFF2-40B4-BE49-F238E27FC236}">
                <a16:creationId xmlns:a16="http://schemas.microsoft.com/office/drawing/2014/main" id="{AAD2C547-C5B8-B048-BCD0-D34D721D9CB2}"/>
              </a:ext>
            </a:extLst>
          </p:cNvPr>
          <p:cNvSpPr txBox="1"/>
          <p:nvPr/>
        </p:nvSpPr>
        <p:spPr>
          <a:xfrm>
            <a:off x="128954" y="4268745"/>
            <a:ext cx="9015046" cy="1631216"/>
          </a:xfrm>
          <a:prstGeom prst="rect">
            <a:avLst/>
          </a:prstGeom>
          <a:noFill/>
        </p:spPr>
        <p:txBody>
          <a:bodyPr wrap="square" rtlCol="0">
            <a:spAutoFit/>
          </a:bodyPr>
          <a:lstStyle/>
          <a:p>
            <a:pPr marL="285750" indent="-285750">
              <a:buFont typeface="Arial" panose="020B0604020202020204" pitchFamily="34" charset="0"/>
              <a:buChar char="•"/>
            </a:pPr>
            <a:r>
              <a:rPr lang="en-US" sz="2400" dirty="0"/>
              <a:t>Unconstrained</a:t>
            </a:r>
          </a:p>
          <a:p>
            <a:pPr marL="285750" indent="-285750">
              <a:buFont typeface="Arial" panose="020B0604020202020204" pitchFamily="34" charset="0"/>
              <a:buChar char="•"/>
            </a:pPr>
            <a:r>
              <a:rPr lang="en-US" sz="2400" dirty="0"/>
              <a:t>Weather</a:t>
            </a:r>
          </a:p>
          <a:p>
            <a:pPr marL="285750" indent="-285750">
              <a:buFont typeface="Arial" panose="020B0604020202020204" pitchFamily="34" charset="0"/>
              <a:buChar char="•"/>
            </a:pPr>
            <a:r>
              <a:rPr lang="en-US" sz="2400" dirty="0"/>
              <a:t>New labels: auto-rickshaw, local traffic signs</a:t>
            </a:r>
          </a:p>
          <a:p>
            <a:pPr marL="285750" indent="-285750">
              <a:buFont typeface="Arial" panose="020B0604020202020204" pitchFamily="34" charset="0"/>
              <a:buChar char="•"/>
            </a:pPr>
            <a:r>
              <a:rPr lang="en-US" sz="2400" dirty="0"/>
              <a:t>Semantic Shift: Sidewalk (US) vs. Footpath (UK) vs. Pavement (Ind)</a:t>
            </a:r>
          </a:p>
        </p:txBody>
      </p:sp>
    </p:spTree>
    <p:extLst>
      <p:ext uri="{BB962C8B-B14F-4D97-AF65-F5344CB8AC3E}">
        <p14:creationId xmlns:p14="http://schemas.microsoft.com/office/powerpoint/2010/main" val="2807676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124711"/>
            <a:ext cx="8718292" cy="787440"/>
          </a:xfrm>
        </p:spPr>
        <p:txBody>
          <a:bodyPr>
            <a:normAutofit fontScale="90000"/>
          </a:bodyPr>
          <a:lstStyle/>
          <a:p>
            <a:r>
              <a:rPr lang="en-US" sz="3500" dirty="0">
                <a:solidFill>
                  <a:srgbClr val="002060"/>
                </a:solidFill>
                <a:latin typeface="Times New Roman" panose="02020603050405020304" pitchFamily="18" charset="0"/>
                <a:cs typeface="Times New Roman" panose="02020603050405020304" pitchFamily="18" charset="0"/>
              </a:rPr>
              <a:t>Existing alternatives not suitable for universal learning</a:t>
            </a:r>
          </a:p>
        </p:txBody>
      </p:sp>
      <p:sp>
        <p:nvSpPr>
          <p:cNvPr id="5" name="TextBox 4">
            <a:extLst>
              <a:ext uri="{FF2B5EF4-FFF2-40B4-BE49-F238E27FC236}">
                <a16:creationId xmlns:a16="http://schemas.microsoft.com/office/drawing/2014/main" id="{03D0559F-CEE7-8C48-98A0-71431B4263B6}"/>
              </a:ext>
            </a:extLst>
          </p:cNvPr>
          <p:cNvSpPr txBox="1"/>
          <p:nvPr/>
        </p:nvSpPr>
        <p:spPr>
          <a:xfrm>
            <a:off x="4711375" y="6572802"/>
            <a:ext cx="4432625" cy="261610"/>
          </a:xfrm>
          <a:prstGeom prst="rect">
            <a:avLst/>
          </a:prstGeom>
          <a:noFill/>
        </p:spPr>
        <p:txBody>
          <a:bodyPr wrap="none" rtlCol="0">
            <a:spAutoFit/>
          </a:bodyPr>
          <a:lstStyle/>
          <a:p>
            <a:pPr algn="r"/>
            <a:r>
              <a:rPr lang="en-US" sz="1100" dirty="0">
                <a:solidFill>
                  <a:schemeClr val="bg1">
                    <a:lumMod val="50000"/>
                  </a:schemeClr>
                </a:solidFill>
              </a:rPr>
              <a:t>Markus,. "Addressing appearance change in outdoor robotics.”, IROS 2017</a:t>
            </a:r>
          </a:p>
        </p:txBody>
      </p:sp>
      <p:pic>
        <p:nvPicPr>
          <p:cNvPr id="6" name="Picture 5" descr="A close up of text on a white background&#10;&#10;Description automatically generated">
            <a:extLst>
              <a:ext uri="{FF2B5EF4-FFF2-40B4-BE49-F238E27FC236}">
                <a16:creationId xmlns:a16="http://schemas.microsoft.com/office/drawing/2014/main" id="{D7B24B34-1AB1-4C49-B46E-1486BD89EA77}"/>
              </a:ext>
            </a:extLst>
          </p:cNvPr>
          <p:cNvPicPr>
            <a:picLocks noChangeAspect="1"/>
          </p:cNvPicPr>
          <p:nvPr/>
        </p:nvPicPr>
        <p:blipFill rotWithShape="1">
          <a:blip r:embed="rId3"/>
          <a:srcRect t="13136"/>
          <a:stretch/>
        </p:blipFill>
        <p:spPr>
          <a:xfrm>
            <a:off x="356006" y="2043630"/>
            <a:ext cx="4249111" cy="197201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9CADE645-3BFB-204D-87D0-A84AC1C13B06}"/>
              </a:ext>
            </a:extLst>
          </p:cNvPr>
          <p:cNvPicPr>
            <a:picLocks noChangeAspect="1"/>
          </p:cNvPicPr>
          <p:nvPr/>
        </p:nvPicPr>
        <p:blipFill rotWithShape="1">
          <a:blip r:embed="rId4"/>
          <a:srcRect l="2233" t="2185" r="2699" b="5132"/>
          <a:stretch/>
        </p:blipFill>
        <p:spPr>
          <a:xfrm>
            <a:off x="5392139" y="2202321"/>
            <a:ext cx="2793393" cy="2033436"/>
          </a:xfrm>
          <a:prstGeom prst="rect">
            <a:avLst/>
          </a:prstGeom>
        </p:spPr>
      </p:pic>
      <p:sp>
        <p:nvSpPr>
          <p:cNvPr id="11" name="Rectangle 10">
            <a:extLst>
              <a:ext uri="{FF2B5EF4-FFF2-40B4-BE49-F238E27FC236}">
                <a16:creationId xmlns:a16="http://schemas.microsoft.com/office/drawing/2014/main" id="{A1E4FEC8-85D5-324C-BA5F-0A72E2A85996}"/>
              </a:ext>
            </a:extLst>
          </p:cNvPr>
          <p:cNvSpPr/>
          <p:nvPr/>
        </p:nvSpPr>
        <p:spPr>
          <a:xfrm>
            <a:off x="212854" y="1244907"/>
            <a:ext cx="4535416" cy="49686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DBCA3B-517C-0E41-B8C9-05D03E8C294B}"/>
              </a:ext>
            </a:extLst>
          </p:cNvPr>
          <p:cNvSpPr txBox="1"/>
          <p:nvPr/>
        </p:nvSpPr>
        <p:spPr>
          <a:xfrm>
            <a:off x="1090373" y="1244907"/>
            <a:ext cx="2513252" cy="477054"/>
          </a:xfrm>
          <a:prstGeom prst="rect">
            <a:avLst/>
          </a:prstGeom>
          <a:noFill/>
        </p:spPr>
        <p:txBody>
          <a:bodyPr wrap="none" rtlCol="0">
            <a:spAutoFit/>
          </a:bodyPr>
          <a:lstStyle/>
          <a:p>
            <a:r>
              <a:rPr lang="en-US" sz="2500" b="1" u="sng" dirty="0">
                <a:solidFill>
                  <a:srgbClr val="002060"/>
                </a:solidFill>
              </a:rPr>
              <a:t>Transfer Learning</a:t>
            </a:r>
          </a:p>
        </p:txBody>
      </p:sp>
      <p:sp>
        <p:nvSpPr>
          <p:cNvPr id="13" name="TextBox 12">
            <a:extLst>
              <a:ext uri="{FF2B5EF4-FFF2-40B4-BE49-F238E27FC236}">
                <a16:creationId xmlns:a16="http://schemas.microsoft.com/office/drawing/2014/main" id="{60874C24-8F4C-2240-8864-5107B221E0A4}"/>
              </a:ext>
            </a:extLst>
          </p:cNvPr>
          <p:cNvSpPr txBox="1"/>
          <p:nvPr/>
        </p:nvSpPr>
        <p:spPr>
          <a:xfrm>
            <a:off x="508589" y="4139727"/>
            <a:ext cx="4199163" cy="2031325"/>
          </a:xfrm>
          <a:prstGeom prst="rect">
            <a:avLst/>
          </a:prstGeom>
          <a:noFill/>
        </p:spPr>
        <p:txBody>
          <a:bodyPr wrap="none" rtlCol="0">
            <a:spAutoFit/>
          </a:bodyPr>
          <a:lstStyle/>
          <a:p>
            <a:pPr marL="285750" indent="-285750">
              <a:buFont typeface="Arial" panose="020B0604020202020204" pitchFamily="34" charset="0"/>
              <a:buChar char="•"/>
            </a:pPr>
            <a:r>
              <a:rPr lang="en-US" sz="2100" dirty="0"/>
              <a:t>Low accuracy on source </a:t>
            </a:r>
          </a:p>
          <a:p>
            <a:pPr lvl="1"/>
            <a:r>
              <a:rPr lang="en-US" sz="2100" dirty="0">
                <a:solidFill>
                  <a:srgbClr val="FE4049"/>
                </a:solidFill>
              </a:rPr>
              <a:t>[Catastrophic Forgetting]</a:t>
            </a:r>
          </a:p>
          <a:p>
            <a:pPr lvl="1"/>
            <a:endParaRPr lang="en-US" sz="2100" dirty="0">
              <a:solidFill>
                <a:srgbClr val="FE4049"/>
              </a:solidFill>
            </a:endParaRPr>
          </a:p>
          <a:p>
            <a:pPr marL="285750" indent="-285750">
              <a:buFont typeface="Arial" panose="020B0604020202020204" pitchFamily="34" charset="0"/>
              <a:buChar char="•"/>
            </a:pPr>
            <a:r>
              <a:rPr lang="en-US" sz="2100" dirty="0"/>
              <a:t>Does not use unlabeled data</a:t>
            </a:r>
            <a:br>
              <a:rPr lang="en-US" sz="2100" dirty="0"/>
            </a:br>
            <a:endParaRPr lang="en-US" sz="2100" dirty="0"/>
          </a:p>
          <a:p>
            <a:pPr marL="285750" indent="-285750">
              <a:buFont typeface="Arial" panose="020B0604020202020204" pitchFamily="34" charset="0"/>
              <a:buChar char="•"/>
            </a:pPr>
            <a:r>
              <a:rPr lang="en-US" sz="2100" dirty="0"/>
              <a:t>Requires large amount target data</a:t>
            </a:r>
          </a:p>
        </p:txBody>
      </p:sp>
      <p:sp>
        <p:nvSpPr>
          <p:cNvPr id="17" name="Rectangle 16">
            <a:extLst>
              <a:ext uri="{FF2B5EF4-FFF2-40B4-BE49-F238E27FC236}">
                <a16:creationId xmlns:a16="http://schemas.microsoft.com/office/drawing/2014/main" id="{EE744FCE-67B4-744E-914E-E0F2688F990B}"/>
              </a:ext>
            </a:extLst>
          </p:cNvPr>
          <p:cNvSpPr/>
          <p:nvPr/>
        </p:nvSpPr>
        <p:spPr>
          <a:xfrm>
            <a:off x="4891422" y="1244907"/>
            <a:ext cx="3896572" cy="49686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00F5E77-20C2-AB42-B187-EA2A26F47031}"/>
              </a:ext>
            </a:extLst>
          </p:cNvPr>
          <p:cNvSpPr txBox="1"/>
          <p:nvPr/>
        </p:nvSpPr>
        <p:spPr>
          <a:xfrm>
            <a:off x="5527997" y="1255921"/>
            <a:ext cx="2793393" cy="477054"/>
          </a:xfrm>
          <a:prstGeom prst="rect">
            <a:avLst/>
          </a:prstGeom>
          <a:noFill/>
        </p:spPr>
        <p:txBody>
          <a:bodyPr wrap="none" rtlCol="0">
            <a:spAutoFit/>
          </a:bodyPr>
          <a:lstStyle/>
          <a:p>
            <a:r>
              <a:rPr lang="en-US" sz="2500" b="1" u="sng" dirty="0">
                <a:solidFill>
                  <a:srgbClr val="002060"/>
                </a:solidFill>
              </a:rPr>
              <a:t>Domain Adaptation</a:t>
            </a:r>
          </a:p>
        </p:txBody>
      </p:sp>
      <p:sp>
        <p:nvSpPr>
          <p:cNvPr id="19" name="TextBox 18">
            <a:extLst>
              <a:ext uri="{FF2B5EF4-FFF2-40B4-BE49-F238E27FC236}">
                <a16:creationId xmlns:a16="http://schemas.microsoft.com/office/drawing/2014/main" id="{D6B1DB8E-7D3D-3443-A9CB-2593FD527016}"/>
              </a:ext>
            </a:extLst>
          </p:cNvPr>
          <p:cNvSpPr txBox="1"/>
          <p:nvPr/>
        </p:nvSpPr>
        <p:spPr>
          <a:xfrm>
            <a:off x="4891423" y="4425293"/>
            <a:ext cx="3896572" cy="1708160"/>
          </a:xfrm>
          <a:prstGeom prst="rect">
            <a:avLst/>
          </a:prstGeom>
          <a:noFill/>
        </p:spPr>
        <p:txBody>
          <a:bodyPr wrap="square" rtlCol="0">
            <a:spAutoFit/>
          </a:bodyPr>
          <a:lstStyle/>
          <a:p>
            <a:pPr marL="285750" indent="-285750">
              <a:buFont typeface="Arial" panose="020B0604020202020204" pitchFamily="34" charset="0"/>
              <a:buChar char="•"/>
            </a:pPr>
            <a:r>
              <a:rPr lang="en-US" sz="2100" dirty="0"/>
              <a:t>Needs same categories across source and target</a:t>
            </a:r>
          </a:p>
          <a:p>
            <a:endParaRPr lang="en-US" sz="2100" dirty="0">
              <a:solidFill>
                <a:srgbClr val="FE4049"/>
              </a:solidFill>
            </a:endParaRPr>
          </a:p>
          <a:p>
            <a:pPr marL="285750" indent="-285750">
              <a:buFont typeface="Arial" panose="020B0604020202020204" pitchFamily="34" charset="0"/>
              <a:buChar char="•"/>
            </a:pPr>
            <a:r>
              <a:rPr lang="en-US" sz="2100" dirty="0"/>
              <a:t>Requires large labeled data in source domain.</a:t>
            </a:r>
          </a:p>
        </p:txBody>
      </p:sp>
    </p:spTree>
    <p:extLst>
      <p:ext uri="{BB962C8B-B14F-4D97-AF65-F5344CB8AC3E}">
        <p14:creationId xmlns:p14="http://schemas.microsoft.com/office/powerpoint/2010/main" val="1038504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0E2FA9-06D6-944D-B05C-1147B605E92B}"/>
              </a:ext>
            </a:extLst>
          </p:cNvPr>
          <p:cNvSpPr txBox="1">
            <a:spLocks/>
          </p:cNvSpPr>
          <p:nvPr/>
        </p:nvSpPr>
        <p:spPr>
          <a:xfrm>
            <a:off x="465365" y="234498"/>
            <a:ext cx="7829549" cy="9302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2060"/>
                </a:solidFill>
                <a:latin typeface="Times New Roman" panose="02020603050405020304" pitchFamily="18" charset="0"/>
                <a:cs typeface="Times New Roman" panose="02020603050405020304" pitchFamily="18" charset="0"/>
              </a:rPr>
              <a:t>Today’s talk </a:t>
            </a:r>
          </a:p>
        </p:txBody>
      </p:sp>
      <p:sp>
        <p:nvSpPr>
          <p:cNvPr id="2" name="Rounded Rectangle 1">
            <a:extLst>
              <a:ext uri="{FF2B5EF4-FFF2-40B4-BE49-F238E27FC236}">
                <a16:creationId xmlns:a16="http://schemas.microsoft.com/office/drawing/2014/main" id="{1EF0B051-ECBC-954D-910A-4D18C157B72D}"/>
              </a:ext>
            </a:extLst>
          </p:cNvPr>
          <p:cNvSpPr/>
          <p:nvPr/>
        </p:nvSpPr>
        <p:spPr>
          <a:xfrm>
            <a:off x="465365" y="1636006"/>
            <a:ext cx="8460954" cy="8152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2060"/>
                </a:solidFill>
              </a:rPr>
              <a:t>1. Domain Adaptation for Driving Scenes</a:t>
            </a:r>
          </a:p>
        </p:txBody>
      </p:sp>
      <p:sp>
        <p:nvSpPr>
          <p:cNvPr id="6" name="Rounded Rectangle 5">
            <a:extLst>
              <a:ext uri="{FF2B5EF4-FFF2-40B4-BE49-F238E27FC236}">
                <a16:creationId xmlns:a16="http://schemas.microsoft.com/office/drawing/2014/main" id="{AA5B2757-9B22-1E44-8BB5-3A74F0EEA569}"/>
              </a:ext>
            </a:extLst>
          </p:cNvPr>
          <p:cNvSpPr/>
          <p:nvPr/>
        </p:nvSpPr>
        <p:spPr>
          <a:xfrm>
            <a:off x="465365" y="3047912"/>
            <a:ext cx="8460954" cy="7034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2060"/>
                </a:solidFill>
              </a:rPr>
              <a:t>2. Universal Semantic Segmentation</a:t>
            </a:r>
          </a:p>
        </p:txBody>
      </p:sp>
    </p:spTree>
    <p:extLst>
      <p:ext uri="{BB962C8B-B14F-4D97-AF65-F5344CB8AC3E}">
        <p14:creationId xmlns:p14="http://schemas.microsoft.com/office/powerpoint/2010/main" val="1664596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328529" y="529566"/>
            <a:ext cx="8718292" cy="787440"/>
          </a:xfrm>
        </p:spPr>
        <p:txBody>
          <a:bodyPr>
            <a:normAutofit fontScale="90000"/>
          </a:bodyPr>
          <a:lstStyle/>
          <a:p>
            <a:r>
              <a:rPr lang="en-US" sz="3500" dirty="0">
                <a:solidFill>
                  <a:srgbClr val="002060"/>
                </a:solidFill>
                <a:latin typeface="Times New Roman" panose="02020603050405020304" pitchFamily="18" charset="0"/>
                <a:cs typeface="Times New Roman" panose="02020603050405020304" pitchFamily="18" charset="0"/>
              </a:rPr>
              <a:t>Universal Learning Challenges: </a:t>
            </a:r>
            <a:br>
              <a:rPr lang="en-US" sz="3500" dirty="0">
                <a:solidFill>
                  <a:srgbClr val="002060"/>
                </a:solidFill>
                <a:latin typeface="Times New Roman" panose="02020603050405020304" pitchFamily="18" charset="0"/>
                <a:cs typeface="Times New Roman" panose="02020603050405020304" pitchFamily="18" charset="0"/>
              </a:rPr>
            </a:br>
            <a:r>
              <a:rPr lang="en-US" sz="3500" dirty="0">
                <a:solidFill>
                  <a:srgbClr val="002060"/>
                </a:solidFill>
                <a:latin typeface="Times New Roman" panose="02020603050405020304" pitchFamily="18" charset="0"/>
                <a:cs typeface="Times New Roman" panose="02020603050405020304" pitchFamily="18" charset="0"/>
              </a:rPr>
              <a:t>Domain Shift + Category Shift</a:t>
            </a:r>
          </a:p>
        </p:txBody>
      </p:sp>
      <p:pic>
        <p:nvPicPr>
          <p:cNvPr id="4" name="Picture 3">
            <a:extLst>
              <a:ext uri="{FF2B5EF4-FFF2-40B4-BE49-F238E27FC236}">
                <a16:creationId xmlns:a16="http://schemas.microsoft.com/office/drawing/2014/main" id="{098A97BB-2DCE-8246-AEEB-7BF818AC1F50}"/>
              </a:ext>
            </a:extLst>
          </p:cNvPr>
          <p:cNvPicPr>
            <a:picLocks noChangeAspect="1"/>
          </p:cNvPicPr>
          <p:nvPr/>
        </p:nvPicPr>
        <p:blipFill>
          <a:blip r:embed="rId3"/>
          <a:stretch>
            <a:fillRect/>
          </a:stretch>
        </p:blipFill>
        <p:spPr>
          <a:xfrm>
            <a:off x="594909" y="1766797"/>
            <a:ext cx="8185533" cy="3133735"/>
          </a:xfrm>
          <a:prstGeom prst="rect">
            <a:avLst/>
          </a:prstGeom>
        </p:spPr>
      </p:pic>
    </p:spTree>
    <p:extLst>
      <p:ext uri="{BB962C8B-B14F-4D97-AF65-F5344CB8AC3E}">
        <p14:creationId xmlns:p14="http://schemas.microsoft.com/office/powerpoint/2010/main" val="10598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282276"/>
            <a:ext cx="8718292" cy="787440"/>
          </a:xfrm>
        </p:spPr>
        <p:txBody>
          <a:bodyPr>
            <a:normAutofit/>
          </a:bodyPr>
          <a:lstStyle/>
          <a:p>
            <a:r>
              <a:rPr lang="en-US" sz="3500" dirty="0">
                <a:solidFill>
                  <a:srgbClr val="002060"/>
                </a:solidFill>
                <a:latin typeface="Times New Roman" panose="02020603050405020304" pitchFamily="18" charset="0"/>
                <a:cs typeface="Times New Roman" panose="02020603050405020304" pitchFamily="18" charset="0"/>
              </a:rPr>
              <a:t>Use Universal Semi-Supervised Segmentation</a:t>
            </a:r>
          </a:p>
        </p:txBody>
      </p:sp>
      <p:pic>
        <p:nvPicPr>
          <p:cNvPr id="3" name="Picture 2">
            <a:extLst>
              <a:ext uri="{FF2B5EF4-FFF2-40B4-BE49-F238E27FC236}">
                <a16:creationId xmlns:a16="http://schemas.microsoft.com/office/drawing/2014/main" id="{9BAF8A49-D909-684C-992D-FEE03D9F8E6C}"/>
              </a:ext>
            </a:extLst>
          </p:cNvPr>
          <p:cNvPicPr>
            <a:picLocks noChangeAspect="1"/>
          </p:cNvPicPr>
          <p:nvPr/>
        </p:nvPicPr>
        <p:blipFill>
          <a:blip r:embed="rId3"/>
          <a:stretch>
            <a:fillRect/>
          </a:stretch>
        </p:blipFill>
        <p:spPr>
          <a:xfrm>
            <a:off x="3161248" y="1388562"/>
            <a:ext cx="4418357" cy="4130897"/>
          </a:xfrm>
          <a:prstGeom prst="rect">
            <a:avLst/>
          </a:prstGeom>
        </p:spPr>
      </p:pic>
      <p:sp>
        <p:nvSpPr>
          <p:cNvPr id="6" name="TextBox 5">
            <a:extLst>
              <a:ext uri="{FF2B5EF4-FFF2-40B4-BE49-F238E27FC236}">
                <a16:creationId xmlns:a16="http://schemas.microsoft.com/office/drawing/2014/main" id="{9092D499-0910-9D4D-8BCC-BFCBD0233D4D}"/>
              </a:ext>
            </a:extLst>
          </p:cNvPr>
          <p:cNvSpPr txBox="1"/>
          <p:nvPr/>
        </p:nvSpPr>
        <p:spPr>
          <a:xfrm>
            <a:off x="122187" y="2830763"/>
            <a:ext cx="2422709" cy="1246495"/>
          </a:xfrm>
          <a:prstGeom prst="rect">
            <a:avLst/>
          </a:prstGeom>
          <a:noFill/>
          <a:ln>
            <a:solidFill>
              <a:schemeClr val="tx1"/>
            </a:solidFill>
          </a:ln>
        </p:spPr>
        <p:txBody>
          <a:bodyPr wrap="square" rtlCol="0">
            <a:spAutoFit/>
          </a:bodyPr>
          <a:lstStyle/>
          <a:p>
            <a:pPr algn="ctr"/>
            <a:r>
              <a:rPr lang="en-US" sz="2500" dirty="0">
                <a:latin typeface="Times New Roman" panose="02020603050405020304" pitchFamily="18" charset="0"/>
                <a:cs typeface="Times New Roman" panose="02020603050405020304" pitchFamily="18" charset="0"/>
              </a:rPr>
              <a:t>Few labeled data</a:t>
            </a:r>
          </a:p>
          <a:p>
            <a:pPr algn="ctr"/>
            <a:r>
              <a:rPr lang="en-US" sz="2500" dirty="0">
                <a:latin typeface="Times New Roman" panose="02020603050405020304" pitchFamily="18" charset="0"/>
                <a:cs typeface="Times New Roman" panose="02020603050405020304" pitchFamily="18" charset="0"/>
              </a:rPr>
              <a:t>+ lots of unlabeled data!</a:t>
            </a:r>
          </a:p>
        </p:txBody>
      </p:sp>
      <p:cxnSp>
        <p:nvCxnSpPr>
          <p:cNvPr id="8" name="Straight Arrow Connector 7">
            <a:extLst>
              <a:ext uri="{FF2B5EF4-FFF2-40B4-BE49-F238E27FC236}">
                <a16:creationId xmlns:a16="http://schemas.microsoft.com/office/drawing/2014/main" id="{E0971759-E0CE-6B46-9A6A-5AC6508D20FE}"/>
              </a:ext>
            </a:extLst>
          </p:cNvPr>
          <p:cNvCxnSpPr>
            <a:cxnSpLocks/>
            <a:stCxn id="6" idx="3"/>
          </p:cNvCxnSpPr>
          <p:nvPr/>
        </p:nvCxnSpPr>
        <p:spPr>
          <a:xfrm flipV="1">
            <a:off x="2544896" y="2830763"/>
            <a:ext cx="710087" cy="62324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579B949-124D-6A47-AE90-8C23B6A56A3E}"/>
              </a:ext>
            </a:extLst>
          </p:cNvPr>
          <p:cNvCxnSpPr>
            <a:cxnSpLocks/>
            <a:stCxn id="6" idx="3"/>
          </p:cNvCxnSpPr>
          <p:nvPr/>
        </p:nvCxnSpPr>
        <p:spPr>
          <a:xfrm>
            <a:off x="2544896" y="3454011"/>
            <a:ext cx="710087" cy="59012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93E1F54-43C6-AC41-AAB4-E2AEB9EBACA2}"/>
                  </a:ext>
                </a:extLst>
              </p:cNvPr>
              <p:cNvSpPr txBox="1"/>
              <p:nvPr/>
            </p:nvSpPr>
            <p:spPr>
              <a:xfrm>
                <a:off x="2751184" y="5592083"/>
                <a:ext cx="6179962" cy="492443"/>
              </a:xfrm>
              <a:prstGeom prst="rect">
                <a:avLst/>
              </a:prstGeom>
              <a:noFill/>
              <a:ln>
                <a:solidFill>
                  <a:schemeClr val="accent1"/>
                </a:solidFill>
              </a:ln>
            </p:spPr>
            <p:txBody>
              <a:bodyPr wrap="square" rtlCol="0">
                <a:spAutoFit/>
              </a:bodyPr>
              <a:lstStyle/>
              <a:p>
                <a:pPr algn="ctr"/>
                <a:r>
                  <a:rPr lang="en-US" sz="2600" b="1" dirty="0">
                    <a:solidFill>
                      <a:srgbClr val="002060"/>
                    </a:solidFill>
                    <a:latin typeface="Times New Roman" panose="02020603050405020304" pitchFamily="18" charset="0"/>
                    <a:cs typeface="Times New Roman" panose="02020603050405020304" pitchFamily="18" charset="0"/>
                  </a:rPr>
                  <a:t>knowledge transfer </a:t>
                </a:r>
                <a14:m>
                  <m:oMath xmlns:m="http://schemas.openxmlformats.org/officeDocument/2006/math">
                    <m:r>
                      <a:rPr lang="en-US" sz="2600" b="1" i="1" smtClean="0">
                        <a:solidFill>
                          <a:srgbClr val="002060"/>
                        </a:solidFill>
                        <a:latin typeface="Cambria Math" panose="02040503050406030204" pitchFamily="18" charset="0"/>
                        <a:cs typeface="Times New Roman" panose="02020603050405020304" pitchFamily="18" charset="0"/>
                      </a:rPr>
                      <m:t>→</m:t>
                    </m:r>
                  </m:oMath>
                </a14:m>
                <a:r>
                  <a:rPr lang="en-US" sz="2600" b="1" dirty="0">
                    <a:solidFill>
                      <a:srgbClr val="002060"/>
                    </a:solidFill>
                    <a:latin typeface="Times New Roman" panose="02020603050405020304" pitchFamily="18" charset="0"/>
                    <a:cs typeface="Times New Roman" panose="02020603050405020304" pitchFamily="18" charset="0"/>
                  </a:rPr>
                  <a:t> better segmentation</a:t>
                </a:r>
              </a:p>
            </p:txBody>
          </p:sp>
        </mc:Choice>
        <mc:Fallback xmlns="">
          <p:sp>
            <p:nvSpPr>
              <p:cNvPr id="21" name="TextBox 20">
                <a:extLst>
                  <a:ext uri="{FF2B5EF4-FFF2-40B4-BE49-F238E27FC236}">
                    <a16:creationId xmlns:a16="http://schemas.microsoft.com/office/drawing/2014/main" id="{393E1F54-43C6-AC41-AAB4-E2AEB9EBACA2}"/>
                  </a:ext>
                </a:extLst>
              </p:cNvPr>
              <p:cNvSpPr txBox="1">
                <a:spLocks noRot="1" noChangeAspect="1" noMove="1" noResize="1" noEditPoints="1" noAdjustHandles="1" noChangeArrowheads="1" noChangeShapeType="1" noTextEdit="1"/>
              </p:cNvSpPr>
              <p:nvPr/>
            </p:nvSpPr>
            <p:spPr>
              <a:xfrm>
                <a:off x="2751184" y="5592083"/>
                <a:ext cx="6179962" cy="492443"/>
              </a:xfrm>
              <a:prstGeom prst="rect">
                <a:avLst/>
              </a:prstGeom>
              <a:blipFill>
                <a:blip r:embed="rId4"/>
                <a:stretch>
                  <a:fillRect l="-1230" t="-9756" r="-1025" b="-24390"/>
                </a:stretch>
              </a:blipFill>
              <a:ln>
                <a:solidFill>
                  <a:schemeClr val="accent1"/>
                </a:solidFill>
              </a:ln>
            </p:spPr>
            <p:txBody>
              <a:bodyPr/>
              <a:lstStyle/>
              <a:p>
                <a:r>
                  <a:rPr lang="en-US">
                    <a:noFill/>
                  </a:rPr>
                  <a:t> </a:t>
                </a:r>
              </a:p>
            </p:txBody>
          </p:sp>
        </mc:Fallback>
      </mc:AlternateContent>
      <p:sp>
        <p:nvSpPr>
          <p:cNvPr id="22" name="TextBox 21">
            <a:extLst>
              <a:ext uri="{FF2B5EF4-FFF2-40B4-BE49-F238E27FC236}">
                <a16:creationId xmlns:a16="http://schemas.microsoft.com/office/drawing/2014/main" id="{9279F2D9-A2E9-C849-9E35-9FDA202EB11D}"/>
              </a:ext>
            </a:extLst>
          </p:cNvPr>
          <p:cNvSpPr txBox="1"/>
          <p:nvPr/>
        </p:nvSpPr>
        <p:spPr>
          <a:xfrm>
            <a:off x="5424712" y="6575724"/>
            <a:ext cx="3719288" cy="261610"/>
          </a:xfrm>
          <a:prstGeom prst="rect">
            <a:avLst/>
          </a:prstGeom>
          <a:noFill/>
        </p:spPr>
        <p:txBody>
          <a:bodyPr wrap="none" rtlCol="0">
            <a:spAutoFit/>
          </a:bodyPr>
          <a:lstStyle/>
          <a:p>
            <a:pPr algn="r"/>
            <a:r>
              <a:rPr lang="en-US" sz="1100" dirty="0" err="1">
                <a:solidFill>
                  <a:schemeClr val="bg1">
                    <a:lumMod val="50000"/>
                  </a:schemeClr>
                </a:solidFill>
              </a:rPr>
              <a:t>Kalluri</a:t>
            </a:r>
            <a:r>
              <a:rPr lang="en-US" sz="1100" dirty="0">
                <a:solidFill>
                  <a:schemeClr val="bg1">
                    <a:lumMod val="50000"/>
                  </a:schemeClr>
                </a:solidFill>
              </a:rPr>
              <a:t>,. "Universal Semi-supervised Segmentation”, ICCV 2019</a:t>
            </a:r>
          </a:p>
        </p:txBody>
      </p:sp>
    </p:spTree>
    <p:extLst>
      <p:ext uri="{BB962C8B-B14F-4D97-AF65-F5344CB8AC3E}">
        <p14:creationId xmlns:p14="http://schemas.microsoft.com/office/powerpoint/2010/main" val="3395869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282276"/>
            <a:ext cx="8718292" cy="787440"/>
          </a:xfrm>
        </p:spPr>
        <p:txBody>
          <a:bodyPr>
            <a:normAutofit/>
          </a:bodyPr>
          <a:lstStyle/>
          <a:p>
            <a:r>
              <a:rPr lang="en-US" sz="3500" dirty="0">
                <a:solidFill>
                  <a:srgbClr val="002060"/>
                </a:solidFill>
                <a:latin typeface="Times New Roman" panose="02020603050405020304" pitchFamily="18" charset="0"/>
                <a:cs typeface="Times New Roman" panose="02020603050405020304" pitchFamily="18" charset="0"/>
              </a:rPr>
              <a:t>Address semantic shift using unlabeled data </a:t>
            </a:r>
          </a:p>
        </p:txBody>
      </p:sp>
      <p:pic>
        <p:nvPicPr>
          <p:cNvPr id="2050" name="Picture 2">
            <a:extLst>
              <a:ext uri="{FF2B5EF4-FFF2-40B4-BE49-F238E27FC236}">
                <a16:creationId xmlns:a16="http://schemas.microsoft.com/office/drawing/2014/main" id="{A2367A53-AD5E-6449-A70B-A36BCCC9A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04" y="1966335"/>
            <a:ext cx="7917992" cy="270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835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282276"/>
            <a:ext cx="8718292" cy="787440"/>
          </a:xfrm>
        </p:spPr>
        <p:txBody>
          <a:bodyPr>
            <a:normAutofit/>
          </a:bodyPr>
          <a:lstStyle/>
          <a:p>
            <a:r>
              <a:rPr lang="en-US" sz="3500" dirty="0">
                <a:solidFill>
                  <a:srgbClr val="002060"/>
                </a:solidFill>
                <a:latin typeface="Times New Roman" panose="02020603050405020304" pitchFamily="18" charset="0"/>
                <a:cs typeface="Times New Roman" panose="02020603050405020304" pitchFamily="18" charset="0"/>
              </a:rPr>
              <a:t>CNN architecture for universal training</a:t>
            </a:r>
          </a:p>
        </p:txBody>
      </p:sp>
      <p:pic>
        <p:nvPicPr>
          <p:cNvPr id="3" name="Picture 2">
            <a:extLst>
              <a:ext uri="{FF2B5EF4-FFF2-40B4-BE49-F238E27FC236}">
                <a16:creationId xmlns:a16="http://schemas.microsoft.com/office/drawing/2014/main" id="{22B39B41-EDCF-E44A-AF47-EA3FDD888876}"/>
              </a:ext>
            </a:extLst>
          </p:cNvPr>
          <p:cNvPicPr>
            <a:picLocks noChangeAspect="1"/>
          </p:cNvPicPr>
          <p:nvPr/>
        </p:nvPicPr>
        <p:blipFill>
          <a:blip r:embed="rId3"/>
          <a:stretch>
            <a:fillRect/>
          </a:stretch>
        </p:blipFill>
        <p:spPr>
          <a:xfrm>
            <a:off x="345056" y="1398642"/>
            <a:ext cx="7435049" cy="3311570"/>
          </a:xfrm>
          <a:prstGeom prst="rect">
            <a:avLst/>
          </a:prstGeom>
        </p:spPr>
      </p:pic>
      <p:sp>
        <p:nvSpPr>
          <p:cNvPr id="5" name="Down Arrow 4">
            <a:extLst>
              <a:ext uri="{FF2B5EF4-FFF2-40B4-BE49-F238E27FC236}">
                <a16:creationId xmlns:a16="http://schemas.microsoft.com/office/drawing/2014/main" id="{F72610B4-3522-0240-951B-77477F57D03C}"/>
              </a:ext>
            </a:extLst>
          </p:cNvPr>
          <p:cNvSpPr/>
          <p:nvPr/>
        </p:nvSpPr>
        <p:spPr>
          <a:xfrm rot="10800000">
            <a:off x="3606047" y="4710212"/>
            <a:ext cx="209321" cy="44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F78A9A-9F64-8B46-90F5-D5FA0AE4ED68}"/>
              </a:ext>
            </a:extLst>
          </p:cNvPr>
          <p:cNvSpPr txBox="1"/>
          <p:nvPr/>
        </p:nvSpPr>
        <p:spPr>
          <a:xfrm>
            <a:off x="2985718" y="5178931"/>
            <a:ext cx="1659300" cy="369332"/>
          </a:xfrm>
          <a:prstGeom prst="rect">
            <a:avLst/>
          </a:prstGeom>
          <a:noFill/>
        </p:spPr>
        <p:txBody>
          <a:bodyPr wrap="none" rtlCol="0">
            <a:spAutoFit/>
          </a:bodyPr>
          <a:lstStyle/>
          <a:p>
            <a:r>
              <a:rPr lang="en-US" dirty="0">
                <a:solidFill>
                  <a:srgbClr val="FE4049"/>
                </a:solidFill>
              </a:rPr>
              <a:t>Shared Encoder</a:t>
            </a:r>
          </a:p>
        </p:txBody>
      </p:sp>
      <p:sp>
        <p:nvSpPr>
          <p:cNvPr id="7" name="TextBox 6">
            <a:extLst>
              <a:ext uri="{FF2B5EF4-FFF2-40B4-BE49-F238E27FC236}">
                <a16:creationId xmlns:a16="http://schemas.microsoft.com/office/drawing/2014/main" id="{E91E6B56-2044-594C-AD90-BD1A92C3A7DB}"/>
              </a:ext>
            </a:extLst>
          </p:cNvPr>
          <p:cNvSpPr txBox="1"/>
          <p:nvPr/>
        </p:nvSpPr>
        <p:spPr>
          <a:xfrm>
            <a:off x="2548430" y="5434941"/>
            <a:ext cx="2407647" cy="323165"/>
          </a:xfrm>
          <a:prstGeom prst="rect">
            <a:avLst/>
          </a:prstGeom>
          <a:noFill/>
        </p:spPr>
        <p:txBody>
          <a:bodyPr wrap="none" rtlCol="0">
            <a:spAutoFit/>
          </a:bodyPr>
          <a:lstStyle/>
          <a:p>
            <a:r>
              <a:rPr lang="en-US" sz="1500" i="1" dirty="0"/>
              <a:t>(common low-level features)</a:t>
            </a:r>
          </a:p>
        </p:txBody>
      </p:sp>
      <p:sp>
        <p:nvSpPr>
          <p:cNvPr id="9" name="Down Arrow 8">
            <a:extLst>
              <a:ext uri="{FF2B5EF4-FFF2-40B4-BE49-F238E27FC236}">
                <a16:creationId xmlns:a16="http://schemas.microsoft.com/office/drawing/2014/main" id="{85614731-BEF0-2246-B9EF-B12CE2F7D0DE}"/>
              </a:ext>
            </a:extLst>
          </p:cNvPr>
          <p:cNvSpPr/>
          <p:nvPr/>
        </p:nvSpPr>
        <p:spPr>
          <a:xfrm rot="10800000">
            <a:off x="6728868" y="4710165"/>
            <a:ext cx="209321" cy="44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26CABF-6DE7-9A4C-A45C-C5629ACAC0A4}"/>
              </a:ext>
            </a:extLst>
          </p:cNvPr>
          <p:cNvSpPr txBox="1"/>
          <p:nvPr/>
        </p:nvSpPr>
        <p:spPr>
          <a:xfrm>
            <a:off x="6108539" y="5178884"/>
            <a:ext cx="1700530" cy="369332"/>
          </a:xfrm>
          <a:prstGeom prst="rect">
            <a:avLst/>
          </a:prstGeom>
          <a:noFill/>
        </p:spPr>
        <p:txBody>
          <a:bodyPr wrap="none" rtlCol="0">
            <a:spAutoFit/>
          </a:bodyPr>
          <a:lstStyle/>
          <a:p>
            <a:r>
              <a:rPr lang="en-US" dirty="0">
                <a:solidFill>
                  <a:srgbClr val="FE4049"/>
                </a:solidFill>
              </a:rPr>
              <a:t>Entropy Module</a:t>
            </a:r>
          </a:p>
        </p:txBody>
      </p:sp>
      <p:sp>
        <p:nvSpPr>
          <p:cNvPr id="11" name="TextBox 10">
            <a:extLst>
              <a:ext uri="{FF2B5EF4-FFF2-40B4-BE49-F238E27FC236}">
                <a16:creationId xmlns:a16="http://schemas.microsoft.com/office/drawing/2014/main" id="{0969199E-9495-A34C-BF3C-D7C59A307E04}"/>
              </a:ext>
            </a:extLst>
          </p:cNvPr>
          <p:cNvSpPr txBox="1"/>
          <p:nvPr/>
        </p:nvSpPr>
        <p:spPr>
          <a:xfrm>
            <a:off x="5671251" y="5434894"/>
            <a:ext cx="2443233" cy="323165"/>
          </a:xfrm>
          <a:prstGeom prst="rect">
            <a:avLst/>
          </a:prstGeom>
          <a:noFill/>
        </p:spPr>
        <p:txBody>
          <a:bodyPr wrap="none" rtlCol="0">
            <a:spAutoFit/>
          </a:bodyPr>
          <a:lstStyle/>
          <a:p>
            <a:r>
              <a:rPr lang="en-US" sz="1500" i="1" dirty="0"/>
              <a:t>(label side semantic transfer)</a:t>
            </a:r>
          </a:p>
        </p:txBody>
      </p:sp>
      <p:sp>
        <p:nvSpPr>
          <p:cNvPr id="12" name="Down Arrow 11">
            <a:extLst>
              <a:ext uri="{FF2B5EF4-FFF2-40B4-BE49-F238E27FC236}">
                <a16:creationId xmlns:a16="http://schemas.microsoft.com/office/drawing/2014/main" id="{7C362690-84CE-004A-882B-71B3D683741A}"/>
              </a:ext>
            </a:extLst>
          </p:cNvPr>
          <p:cNvSpPr/>
          <p:nvPr/>
        </p:nvSpPr>
        <p:spPr>
          <a:xfrm rot="5400000">
            <a:off x="7789486" y="2507355"/>
            <a:ext cx="209321" cy="44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65F80B-3909-6A46-84C1-1BB705EE1523}"/>
              </a:ext>
            </a:extLst>
          </p:cNvPr>
          <p:cNvSpPr txBox="1"/>
          <p:nvPr/>
        </p:nvSpPr>
        <p:spPr>
          <a:xfrm>
            <a:off x="8053456" y="2131097"/>
            <a:ext cx="1009892" cy="923330"/>
          </a:xfrm>
          <a:prstGeom prst="rect">
            <a:avLst/>
          </a:prstGeom>
          <a:noFill/>
        </p:spPr>
        <p:txBody>
          <a:bodyPr wrap="none" rtlCol="0">
            <a:spAutoFit/>
          </a:bodyPr>
          <a:lstStyle/>
          <a:p>
            <a:pPr algn="ctr"/>
            <a:r>
              <a:rPr lang="en-US" dirty="0">
                <a:solidFill>
                  <a:srgbClr val="FE4049"/>
                </a:solidFill>
              </a:rPr>
              <a:t>Dataset </a:t>
            </a:r>
          </a:p>
          <a:p>
            <a:pPr algn="ctr"/>
            <a:r>
              <a:rPr lang="en-US" dirty="0">
                <a:solidFill>
                  <a:srgbClr val="FE4049"/>
                </a:solidFill>
              </a:rPr>
              <a:t>specific</a:t>
            </a:r>
          </a:p>
          <a:p>
            <a:pPr algn="ctr"/>
            <a:r>
              <a:rPr lang="en-US" dirty="0">
                <a:solidFill>
                  <a:srgbClr val="FE4049"/>
                </a:solidFill>
              </a:rPr>
              <a:t> decoder</a:t>
            </a:r>
          </a:p>
        </p:txBody>
      </p:sp>
    </p:spTree>
    <p:extLst>
      <p:ext uri="{BB962C8B-B14F-4D97-AF65-F5344CB8AC3E}">
        <p14:creationId xmlns:p14="http://schemas.microsoft.com/office/powerpoint/2010/main" val="2945499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282276"/>
            <a:ext cx="8718292" cy="787440"/>
          </a:xfrm>
        </p:spPr>
        <p:txBody>
          <a:bodyPr>
            <a:normAutofit fontScale="90000"/>
          </a:bodyPr>
          <a:lstStyle/>
          <a:p>
            <a:r>
              <a:rPr lang="en-US" sz="3500" dirty="0">
                <a:solidFill>
                  <a:srgbClr val="002060"/>
                </a:solidFill>
                <a:latin typeface="Times New Roman" panose="02020603050405020304" pitchFamily="18" charset="0"/>
                <a:cs typeface="Times New Roman" panose="02020603050405020304" pitchFamily="18" charset="0"/>
              </a:rPr>
              <a:t>Using entropy regularization for feature alignment</a:t>
            </a:r>
          </a:p>
        </p:txBody>
      </p:sp>
      <p:pic>
        <p:nvPicPr>
          <p:cNvPr id="4" name="Picture 3">
            <a:extLst>
              <a:ext uri="{FF2B5EF4-FFF2-40B4-BE49-F238E27FC236}">
                <a16:creationId xmlns:a16="http://schemas.microsoft.com/office/drawing/2014/main" id="{2B2DDB12-0F2A-0A41-8BC5-2E067784723D}"/>
              </a:ext>
            </a:extLst>
          </p:cNvPr>
          <p:cNvPicPr>
            <a:picLocks noChangeAspect="1"/>
          </p:cNvPicPr>
          <p:nvPr/>
        </p:nvPicPr>
        <p:blipFill rotWithShape="1">
          <a:blip r:embed="rId3"/>
          <a:srcRect b="2109"/>
          <a:stretch/>
        </p:blipFill>
        <p:spPr>
          <a:xfrm>
            <a:off x="440674" y="1839817"/>
            <a:ext cx="8549649" cy="416507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6E268E-B53C-194B-90C9-E2C2DA8B42C8}"/>
                  </a:ext>
                </a:extLst>
              </p:cNvPr>
              <p:cNvSpPr txBox="1"/>
              <p:nvPr/>
            </p:nvSpPr>
            <p:spPr>
              <a:xfrm>
                <a:off x="5692189" y="1448718"/>
                <a:ext cx="3238957" cy="1384995"/>
              </a:xfrm>
              <a:prstGeom prst="rect">
                <a:avLst/>
              </a:prstGeom>
              <a:noFill/>
            </p:spPr>
            <p:txBody>
              <a:bodyPr wrap="square" rtlCol="0">
                <a:spAutoFit/>
              </a:bodyPr>
              <a:lstStyle/>
              <a:p>
                <a14:m>
                  <m:oMath xmlns:m="http://schemas.openxmlformats.org/officeDocument/2006/math">
                    <m:r>
                      <a:rPr lang="en-US" sz="2100" b="0" i="1" smtClean="0">
                        <a:latin typeface="Cambria Math" panose="02040503050406030204" pitchFamily="18" charset="0"/>
                      </a:rPr>
                      <m:t>𝑆</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m:t>
                        </m:r>
                      </m:e>
                    </m:d>
                  </m:oMath>
                </a14:m>
                <a:r>
                  <a:rPr lang="en-US" sz="2100" dirty="0">
                    <a:latin typeface="Times New Roman" panose="02020603050405020304" pitchFamily="18" charset="0"/>
                    <a:cs typeface="Times New Roman" panose="02020603050405020304" pitchFamily="18" charset="0"/>
                  </a:rPr>
                  <a:t> : Dot product similarity</a:t>
                </a:r>
              </a:p>
              <a:p>
                <a14:m>
                  <m:oMath xmlns:m="http://schemas.openxmlformats.org/officeDocument/2006/math">
                    <m:r>
                      <a:rPr lang="en-US" sz="2100" b="0" i="1" smtClean="0">
                        <a:latin typeface="Cambria Math" panose="02040503050406030204" pitchFamily="18" charset="0"/>
                      </a:rPr>
                      <m:t>𝜎</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m:t>
                        </m:r>
                      </m:e>
                    </m:d>
                    <m:r>
                      <a:rPr lang="en-US" sz="2100" b="0" i="1" smtClean="0">
                        <a:latin typeface="Cambria Math" panose="02040503050406030204" pitchFamily="18" charset="0"/>
                      </a:rPr>
                      <m:t>:</m:t>
                    </m:r>
                  </m:oMath>
                </a14:m>
                <a:r>
                  <a:rPr lang="en-US" sz="2100" dirty="0">
                    <a:latin typeface="Times New Roman" panose="02020603050405020304" pitchFamily="18" charset="0"/>
                    <a:cs typeface="Times New Roman" panose="02020603050405020304" pitchFamily="18" charset="0"/>
                  </a:rPr>
                  <a:t>  Softmax</a:t>
                </a:r>
              </a:p>
              <a:p>
                <a14:m>
                  <m:oMath xmlns:m="http://schemas.openxmlformats.org/officeDocument/2006/math">
                    <m:r>
                      <a:rPr lang="en-US" sz="2100" b="0" i="1" smtClean="0">
                        <a:latin typeface="Cambria Math" panose="02040503050406030204" pitchFamily="18" charset="0"/>
                      </a:rPr>
                      <m:t>𝐻</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m:t>
                        </m:r>
                      </m:e>
                    </m:d>
                    <m:r>
                      <a:rPr lang="en-US" sz="2100" b="0" i="1" smtClean="0">
                        <a:latin typeface="Cambria Math" panose="02040503050406030204" pitchFamily="18" charset="0"/>
                      </a:rPr>
                      <m:t>: </m:t>
                    </m:r>
                  </m:oMath>
                </a14:m>
                <a:r>
                  <a:rPr lang="en-US" sz="2100" dirty="0">
                    <a:latin typeface="Times New Roman" panose="02020603050405020304" pitchFamily="18" charset="0"/>
                    <a:cs typeface="Times New Roman" panose="02020603050405020304" pitchFamily="18" charset="0"/>
                  </a:rPr>
                  <a:t>Shannon Entropy</a:t>
                </a:r>
              </a:p>
              <a:p>
                <a:r>
                  <a:rPr lang="en-US" sz="2100" dirty="0">
                    <a:latin typeface="Times New Roman" panose="02020603050405020304" pitchFamily="18" charset="0"/>
                    <a:cs typeface="Times New Roman" panose="02020603050405020304" pitchFamily="18" charset="0"/>
                  </a:rPr>
                  <a:t>	 = </a:t>
                </a:r>
                <a14:m>
                  <m:oMath xmlns:m="http://schemas.openxmlformats.org/officeDocument/2006/math">
                    <m:r>
                      <m:rPr>
                        <m:sty m:val="p"/>
                      </m:rPr>
                      <a:rPr lang="en-US" sz="2100" i="1">
                        <a:latin typeface="Cambria Math" panose="02040503050406030204" pitchFamily="18" charset="0"/>
                        <a:cs typeface="Times New Roman" panose="02020603050405020304" pitchFamily="18" charset="0"/>
                      </a:rPr>
                      <m:t>E</m:t>
                    </m:r>
                    <m:d>
                      <m:dPr>
                        <m:ctrlPr>
                          <a:rPr lang="en-US" sz="2100" b="0" i="1" smtClean="0">
                            <a:latin typeface="Cambria Math" panose="02040503050406030204" pitchFamily="18" charset="0"/>
                            <a:cs typeface="Times New Roman" panose="02020603050405020304" pitchFamily="18" charset="0"/>
                          </a:rPr>
                        </m:ctrlPr>
                      </m:dPr>
                      <m:e>
                        <m:r>
                          <a:rPr lang="en-US" sz="2100" b="0" i="1" smtClean="0">
                            <a:latin typeface="Cambria Math" panose="02040503050406030204" pitchFamily="18" charset="0"/>
                            <a:cs typeface="Times New Roman" panose="02020603050405020304" pitchFamily="18" charset="0"/>
                          </a:rPr>
                          <m:t>−</m:t>
                        </m:r>
                        <m:func>
                          <m:funcPr>
                            <m:ctrlPr>
                              <a:rPr lang="en-US" sz="2100" b="0" i="1" smtClean="0">
                                <a:latin typeface="Cambria Math" panose="02040503050406030204" pitchFamily="18" charset="0"/>
                                <a:cs typeface="Times New Roman" panose="02020603050405020304" pitchFamily="18" charset="0"/>
                              </a:rPr>
                            </m:ctrlPr>
                          </m:funcPr>
                          <m:fName>
                            <m:r>
                              <m:rPr>
                                <m:sty m:val="p"/>
                              </m:rPr>
                              <a:rPr lang="en-US" sz="2100" b="0" i="0" smtClean="0">
                                <a:latin typeface="Cambria Math" panose="02040503050406030204" pitchFamily="18" charset="0"/>
                                <a:cs typeface="Times New Roman" panose="02020603050405020304" pitchFamily="18" charset="0"/>
                              </a:rPr>
                              <m:t>log</m:t>
                            </m:r>
                          </m:fName>
                          <m:e>
                            <m:sSub>
                              <m:sSubPr>
                                <m:ctrlPr>
                                  <a:rPr lang="en-US" sz="2100" b="0" i="1" smtClean="0">
                                    <a:latin typeface="Cambria Math" panose="02040503050406030204" pitchFamily="18" charset="0"/>
                                    <a:cs typeface="Times New Roman" panose="02020603050405020304" pitchFamily="18" charset="0"/>
                                  </a:rPr>
                                </m:ctrlPr>
                              </m:sSubPr>
                              <m:e>
                                <m:r>
                                  <a:rPr lang="en-US" sz="2100" b="0" i="1" smtClean="0">
                                    <a:latin typeface="Cambria Math" panose="02040503050406030204" pitchFamily="18" charset="0"/>
                                    <a:cs typeface="Times New Roman" panose="02020603050405020304" pitchFamily="18" charset="0"/>
                                  </a:rPr>
                                  <m:t>𝑝</m:t>
                                </m:r>
                              </m:e>
                              <m:sub>
                                <m:r>
                                  <a:rPr lang="en-US" sz="2100" b="0" i="1" smtClean="0">
                                    <a:latin typeface="Cambria Math" panose="02040503050406030204" pitchFamily="18" charset="0"/>
                                    <a:cs typeface="Times New Roman" panose="02020603050405020304" pitchFamily="18" charset="0"/>
                                  </a:rPr>
                                  <m:t>𝑖</m:t>
                                </m:r>
                              </m:sub>
                            </m:sSub>
                          </m:e>
                        </m:func>
                      </m:e>
                    </m:d>
                  </m:oMath>
                </a14:m>
                <a:endParaRPr lang="en-US" sz="2100"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296E268E-B53C-194B-90C9-E2C2DA8B42C8}"/>
                  </a:ext>
                </a:extLst>
              </p:cNvPr>
              <p:cNvSpPr txBox="1">
                <a:spLocks noRot="1" noChangeAspect="1" noMove="1" noResize="1" noEditPoints="1" noAdjustHandles="1" noChangeArrowheads="1" noChangeShapeType="1" noTextEdit="1"/>
              </p:cNvSpPr>
              <p:nvPr/>
            </p:nvSpPr>
            <p:spPr>
              <a:xfrm>
                <a:off x="5692189" y="1448718"/>
                <a:ext cx="3238957" cy="1384995"/>
              </a:xfrm>
              <a:prstGeom prst="rect">
                <a:avLst/>
              </a:prstGeom>
              <a:blipFill>
                <a:blip r:embed="rId4"/>
                <a:stretch>
                  <a:fillRect t="-1818" r="-1953" b="-7273"/>
                </a:stretch>
              </a:blipFill>
            </p:spPr>
            <p:txBody>
              <a:bodyPr/>
              <a:lstStyle/>
              <a:p>
                <a:r>
                  <a:rPr lang="en-US">
                    <a:noFill/>
                  </a:rPr>
                  <a:t> </a:t>
                </a:r>
              </a:p>
            </p:txBody>
          </p:sp>
        </mc:Fallback>
      </mc:AlternateContent>
    </p:spTree>
    <p:extLst>
      <p:ext uri="{BB962C8B-B14F-4D97-AF65-F5344CB8AC3E}">
        <p14:creationId xmlns:p14="http://schemas.microsoft.com/office/powerpoint/2010/main" val="2696379961"/>
      </p:ext>
    </p:extLst>
  </p:cSld>
  <p:clrMapOvr>
    <a:masterClrMapping/>
  </p:clrMapOvr>
  <mc:AlternateContent xmlns:mc="http://schemas.openxmlformats.org/markup-compatibility/2006" xmlns:p14="http://schemas.microsoft.com/office/powerpoint/2010/main">
    <mc:Choice Requires="p14">
      <p:transition spd="slow" p14:dur="2000" advTm="6880"/>
    </mc:Choice>
    <mc:Fallback xmlns="">
      <p:transition spd="slow" advTm="688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24577" y="282276"/>
            <a:ext cx="8718292" cy="787440"/>
          </a:xfrm>
        </p:spPr>
        <p:txBody>
          <a:bodyPr>
            <a:normAutofit/>
          </a:bodyPr>
          <a:lstStyle/>
          <a:p>
            <a:r>
              <a:rPr lang="en-US" sz="3500" dirty="0">
                <a:solidFill>
                  <a:srgbClr val="002060"/>
                </a:solidFill>
                <a:latin typeface="Times New Roman" panose="02020603050405020304" pitchFamily="18" charset="0"/>
                <a:cs typeface="Times New Roman" panose="02020603050405020304" pitchFamily="18" charset="0"/>
              </a:rPr>
              <a:t>Datasets for evaluating universal models</a:t>
            </a:r>
          </a:p>
        </p:txBody>
      </p:sp>
      <p:pic>
        <p:nvPicPr>
          <p:cNvPr id="5" name="Picture 4">
            <a:extLst>
              <a:ext uri="{FF2B5EF4-FFF2-40B4-BE49-F238E27FC236}">
                <a16:creationId xmlns:a16="http://schemas.microsoft.com/office/drawing/2014/main" id="{5140C47F-B75A-534B-9BF9-71A4EF4FBDF9}"/>
              </a:ext>
            </a:extLst>
          </p:cNvPr>
          <p:cNvPicPr>
            <a:picLocks noChangeAspect="1"/>
          </p:cNvPicPr>
          <p:nvPr/>
        </p:nvPicPr>
        <p:blipFill>
          <a:blip r:embed="rId3"/>
          <a:stretch>
            <a:fillRect/>
          </a:stretch>
        </p:blipFill>
        <p:spPr>
          <a:xfrm>
            <a:off x="3134112" y="1193569"/>
            <a:ext cx="2236001" cy="1877970"/>
          </a:xfrm>
          <a:prstGeom prst="rect">
            <a:avLst/>
          </a:prstGeom>
        </p:spPr>
      </p:pic>
      <p:sp>
        <p:nvSpPr>
          <p:cNvPr id="7" name="Cross 6">
            <a:extLst>
              <a:ext uri="{FF2B5EF4-FFF2-40B4-BE49-F238E27FC236}">
                <a16:creationId xmlns:a16="http://schemas.microsoft.com/office/drawing/2014/main" id="{A246275F-C365-4C40-A6C8-5851463A482F}"/>
              </a:ext>
            </a:extLst>
          </p:cNvPr>
          <p:cNvSpPr/>
          <p:nvPr/>
        </p:nvSpPr>
        <p:spPr>
          <a:xfrm>
            <a:off x="3944208" y="3185619"/>
            <a:ext cx="627792" cy="600843"/>
          </a:xfrm>
          <a:prstGeom prst="plus">
            <a:avLst>
              <a:gd name="adj" fmla="val 381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F148A38-03B3-9547-978A-0D81AAB49E13}"/>
              </a:ext>
            </a:extLst>
          </p:cNvPr>
          <p:cNvPicPr>
            <a:picLocks noChangeAspect="1"/>
          </p:cNvPicPr>
          <p:nvPr/>
        </p:nvPicPr>
        <p:blipFill>
          <a:blip r:embed="rId4"/>
          <a:stretch>
            <a:fillRect/>
          </a:stretch>
        </p:blipFill>
        <p:spPr>
          <a:xfrm>
            <a:off x="229800" y="3921151"/>
            <a:ext cx="2425147" cy="2036830"/>
          </a:xfrm>
          <a:prstGeom prst="rect">
            <a:avLst/>
          </a:prstGeom>
        </p:spPr>
      </p:pic>
      <p:pic>
        <p:nvPicPr>
          <p:cNvPr id="10" name="Picture 9">
            <a:extLst>
              <a:ext uri="{FF2B5EF4-FFF2-40B4-BE49-F238E27FC236}">
                <a16:creationId xmlns:a16="http://schemas.microsoft.com/office/drawing/2014/main" id="{E270EE1B-C5DE-6E42-A6AC-2734B09BFBB4}"/>
              </a:ext>
            </a:extLst>
          </p:cNvPr>
          <p:cNvPicPr>
            <a:picLocks noChangeAspect="1"/>
          </p:cNvPicPr>
          <p:nvPr/>
        </p:nvPicPr>
        <p:blipFill>
          <a:blip r:embed="rId5"/>
          <a:stretch>
            <a:fillRect/>
          </a:stretch>
        </p:blipFill>
        <p:spPr>
          <a:xfrm>
            <a:off x="3012633" y="3927409"/>
            <a:ext cx="2344276" cy="2036829"/>
          </a:xfrm>
          <a:prstGeom prst="rect">
            <a:avLst/>
          </a:prstGeom>
        </p:spPr>
      </p:pic>
      <p:pic>
        <p:nvPicPr>
          <p:cNvPr id="11" name="Picture 10">
            <a:extLst>
              <a:ext uri="{FF2B5EF4-FFF2-40B4-BE49-F238E27FC236}">
                <a16:creationId xmlns:a16="http://schemas.microsoft.com/office/drawing/2014/main" id="{FF71F035-2C84-ED40-963A-12DCB15DABDE}"/>
              </a:ext>
            </a:extLst>
          </p:cNvPr>
          <p:cNvPicPr>
            <a:picLocks noChangeAspect="1"/>
          </p:cNvPicPr>
          <p:nvPr/>
        </p:nvPicPr>
        <p:blipFill>
          <a:blip r:embed="rId6"/>
          <a:stretch>
            <a:fillRect/>
          </a:stretch>
        </p:blipFill>
        <p:spPr>
          <a:xfrm>
            <a:off x="6069717" y="4008098"/>
            <a:ext cx="2029110" cy="1824881"/>
          </a:xfrm>
          <a:prstGeom prst="rect">
            <a:avLst/>
          </a:prstGeom>
        </p:spPr>
      </p:pic>
      <p:sp>
        <p:nvSpPr>
          <p:cNvPr id="12" name="Down Arrow 11">
            <a:extLst>
              <a:ext uri="{FF2B5EF4-FFF2-40B4-BE49-F238E27FC236}">
                <a16:creationId xmlns:a16="http://schemas.microsoft.com/office/drawing/2014/main" id="{D977FAD9-3C33-1846-A672-FB72D6487B98}"/>
              </a:ext>
            </a:extLst>
          </p:cNvPr>
          <p:cNvSpPr/>
          <p:nvPr/>
        </p:nvSpPr>
        <p:spPr>
          <a:xfrm rot="16200000">
            <a:off x="4161840" y="3532823"/>
            <a:ext cx="605928" cy="5716465"/>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59B1DD9D-7EE7-1E43-AD46-2480BC574D71}"/>
              </a:ext>
            </a:extLst>
          </p:cNvPr>
          <p:cNvSpPr txBox="1"/>
          <p:nvPr/>
        </p:nvSpPr>
        <p:spPr>
          <a:xfrm>
            <a:off x="883681" y="6154869"/>
            <a:ext cx="722890" cy="446276"/>
          </a:xfrm>
          <a:prstGeom prst="rect">
            <a:avLst/>
          </a:prstGeom>
          <a:noFill/>
        </p:spPr>
        <p:txBody>
          <a:bodyPr wrap="none" rtlCol="0">
            <a:spAutoFit/>
          </a:bodyPr>
          <a:lstStyle/>
          <a:p>
            <a:r>
              <a:rPr lang="en-US" sz="2300" b="1" dirty="0">
                <a:solidFill>
                  <a:srgbClr val="7030A0"/>
                </a:solidFill>
              </a:rPr>
              <a:t>Easy</a:t>
            </a:r>
          </a:p>
        </p:txBody>
      </p:sp>
      <p:sp>
        <p:nvSpPr>
          <p:cNvPr id="15" name="TextBox 14">
            <a:extLst>
              <a:ext uri="{FF2B5EF4-FFF2-40B4-BE49-F238E27FC236}">
                <a16:creationId xmlns:a16="http://schemas.microsoft.com/office/drawing/2014/main" id="{5D666F44-101D-5841-951B-69462EE18742}"/>
              </a:ext>
            </a:extLst>
          </p:cNvPr>
          <p:cNvSpPr txBox="1"/>
          <p:nvPr/>
        </p:nvSpPr>
        <p:spPr>
          <a:xfrm>
            <a:off x="7323037" y="6131566"/>
            <a:ext cx="775790" cy="446276"/>
          </a:xfrm>
          <a:prstGeom prst="rect">
            <a:avLst/>
          </a:prstGeom>
          <a:noFill/>
        </p:spPr>
        <p:txBody>
          <a:bodyPr wrap="none" rtlCol="0">
            <a:spAutoFit/>
          </a:bodyPr>
          <a:lstStyle/>
          <a:p>
            <a:r>
              <a:rPr lang="en-US" sz="2300" b="1" dirty="0">
                <a:solidFill>
                  <a:srgbClr val="FF0000"/>
                </a:solidFill>
              </a:rPr>
              <a:t>Hard</a:t>
            </a:r>
          </a:p>
        </p:txBody>
      </p:sp>
    </p:spTree>
    <p:extLst>
      <p:ext uri="{BB962C8B-B14F-4D97-AF65-F5344CB8AC3E}">
        <p14:creationId xmlns:p14="http://schemas.microsoft.com/office/powerpoint/2010/main" val="3882155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282276"/>
            <a:ext cx="8718292" cy="787440"/>
          </a:xfrm>
        </p:spPr>
        <p:txBody>
          <a:bodyPr>
            <a:normAutofit fontScale="90000"/>
          </a:bodyPr>
          <a:lstStyle/>
          <a:p>
            <a:r>
              <a:rPr lang="en-US" sz="3500" dirty="0">
                <a:solidFill>
                  <a:srgbClr val="002060"/>
                </a:solidFill>
                <a:latin typeface="Times New Roman" panose="02020603050405020304" pitchFamily="18" charset="0"/>
                <a:cs typeface="Times New Roman" panose="02020603050405020304" pitchFamily="18" charset="0"/>
              </a:rPr>
              <a:t>Universal models performs better than individual models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FBE1423-56B6-DD40-B1EF-7ABBE2895ACB}"/>
                  </a:ext>
                </a:extLst>
              </p:cNvPr>
              <p:cNvGraphicFramePr>
                <a:graphicFrameLocks noGrp="1"/>
              </p:cNvGraphicFramePr>
              <p:nvPr>
                <p:extLst>
                  <p:ext uri="{D42A27DB-BD31-4B8C-83A1-F6EECF244321}">
                    <p14:modId xmlns:p14="http://schemas.microsoft.com/office/powerpoint/2010/main" val="1392590414"/>
                  </p:ext>
                </p:extLst>
              </p:nvPr>
            </p:nvGraphicFramePr>
            <p:xfrm>
              <a:off x="1131626" y="1709016"/>
              <a:ext cx="6672267" cy="1719984"/>
            </p:xfrm>
            <a:graphic>
              <a:graphicData uri="http://schemas.openxmlformats.org/drawingml/2006/table">
                <a:tbl>
                  <a:tblPr firstRow="1" firstCol="1" bandRow="1">
                    <a:tableStyleId>{5C22544A-7EE6-4342-B048-85BDC9FD1C3A}</a:tableStyleId>
                  </a:tblPr>
                  <a:tblGrid>
                    <a:gridCol w="1817077">
                      <a:extLst>
                        <a:ext uri="{9D8B030D-6E8A-4147-A177-3AD203B41FA5}">
                          <a16:colId xmlns:a16="http://schemas.microsoft.com/office/drawing/2014/main" val="415122514"/>
                        </a:ext>
                      </a:extLst>
                    </a:gridCol>
                    <a:gridCol w="1641230">
                      <a:extLst>
                        <a:ext uri="{9D8B030D-6E8A-4147-A177-3AD203B41FA5}">
                          <a16:colId xmlns:a16="http://schemas.microsoft.com/office/drawing/2014/main" val="579480164"/>
                        </a:ext>
                      </a:extLst>
                    </a:gridCol>
                    <a:gridCol w="2004647">
                      <a:extLst>
                        <a:ext uri="{9D8B030D-6E8A-4147-A177-3AD203B41FA5}">
                          <a16:colId xmlns:a16="http://schemas.microsoft.com/office/drawing/2014/main" val="4240932844"/>
                        </a:ext>
                      </a:extLst>
                    </a:gridCol>
                    <a:gridCol w="1209313">
                      <a:extLst>
                        <a:ext uri="{9D8B030D-6E8A-4147-A177-3AD203B41FA5}">
                          <a16:colId xmlns:a16="http://schemas.microsoft.com/office/drawing/2014/main" val="74730678"/>
                        </a:ext>
                      </a:extLst>
                    </a:gridCol>
                  </a:tblGrid>
                  <a:tr h="429996">
                    <a:tc>
                      <a:txBody>
                        <a:bodyPr/>
                        <a:lstStyle/>
                        <a:p>
                          <a:pPr algn="ctr"/>
                          <a:r>
                            <a:rPr lang="en-US" dirty="0"/>
                            <a:t>Method</a:t>
                          </a:r>
                        </a:p>
                      </a:txBody>
                      <a:tcPr/>
                    </a:tc>
                    <a:tc>
                      <a:txBody>
                        <a:bodyPr/>
                        <a:lstStyle/>
                        <a:p>
                          <a:pPr algn="ctr"/>
                          <a:r>
                            <a:rPr lang="en-US" dirty="0"/>
                            <a:t>Evaluate on CS</a:t>
                          </a:r>
                        </a:p>
                      </a:txBody>
                      <a:tcPr/>
                    </a:tc>
                    <a:tc>
                      <a:txBody>
                        <a:bodyPr/>
                        <a:lstStyle/>
                        <a:p>
                          <a:pPr algn="ctr"/>
                          <a:r>
                            <a:rPr lang="en-US" dirty="0"/>
                            <a:t>Evaluate on CVD</a:t>
                          </a:r>
                        </a:p>
                      </a:txBody>
                      <a:tcPr/>
                    </a:tc>
                    <a:tc>
                      <a:txBody>
                        <a:bodyPr/>
                        <a:lstStyle/>
                        <a:p>
                          <a:pPr algn="ctr"/>
                          <a:r>
                            <a:rPr lang="en-US" dirty="0"/>
                            <a:t>Average</a:t>
                          </a:r>
                        </a:p>
                      </a:txBody>
                      <a:tcPr/>
                    </a:tc>
                    <a:extLst>
                      <a:ext uri="{0D108BD9-81ED-4DB2-BD59-A6C34878D82A}">
                        <a16:rowId xmlns:a16="http://schemas.microsoft.com/office/drawing/2014/main" val="1373950057"/>
                      </a:ext>
                    </a:extLst>
                  </a:tr>
                  <a:tr h="429996">
                    <a:tc>
                      <a:txBody>
                        <a:bodyPr/>
                        <a:lstStyle/>
                        <a:p>
                          <a:pPr algn="ctr"/>
                          <a:r>
                            <a:rPr lang="en-US" dirty="0"/>
                            <a:t>Train on CS</a:t>
                          </a:r>
                        </a:p>
                      </a:txBody>
                      <a:tcPr/>
                    </a:tc>
                    <a:tc>
                      <a:txBody>
                        <a:bodyPr/>
                        <a:lstStyle/>
                        <a:p>
                          <a:pPr algn="ctr"/>
                          <a:r>
                            <a:rPr lang="en-US" dirty="0"/>
                            <a:t>40.9</a:t>
                          </a:r>
                        </a:p>
                      </a:txBody>
                      <a:tcPr/>
                    </a:tc>
                    <a:tc>
                      <a:txBody>
                        <a:bodyPr/>
                        <a:lstStyle/>
                        <a:p>
                          <a:pPr algn="ctr"/>
                          <a:r>
                            <a:rPr lang="en-US" dirty="0"/>
                            <a:t>36.5 (</a:t>
                          </a:r>
                          <a14:m>
                            <m:oMath xmlns:m="http://schemas.openxmlformats.org/officeDocument/2006/math">
                              <m:r>
                                <a:rPr lang="en-US" b="0" i="1" smtClean="0">
                                  <a:solidFill>
                                    <a:srgbClr val="FF0000"/>
                                  </a:solidFill>
                                  <a:latin typeface="Cambria Math" panose="02040503050406030204" pitchFamily="18" charset="0"/>
                                </a:rPr>
                                <m:t>↓14%</m:t>
                              </m:r>
                            </m:oMath>
                          </a14:m>
                          <a:r>
                            <a:rPr lang="en-US" dirty="0"/>
                            <a:t> )</a:t>
                          </a:r>
                        </a:p>
                      </a:txBody>
                      <a:tcPr/>
                    </a:tc>
                    <a:tc>
                      <a:txBody>
                        <a:bodyPr/>
                        <a:lstStyle/>
                        <a:p>
                          <a:pPr algn="ctr"/>
                          <a:r>
                            <a:rPr lang="en-US" dirty="0"/>
                            <a:t>38.7</a:t>
                          </a:r>
                        </a:p>
                      </a:txBody>
                      <a:tcPr/>
                    </a:tc>
                    <a:extLst>
                      <a:ext uri="{0D108BD9-81ED-4DB2-BD59-A6C34878D82A}">
                        <a16:rowId xmlns:a16="http://schemas.microsoft.com/office/drawing/2014/main" val="3999736920"/>
                      </a:ext>
                    </a:extLst>
                  </a:tr>
                  <a:tr h="429996">
                    <a:tc>
                      <a:txBody>
                        <a:bodyPr/>
                        <a:lstStyle/>
                        <a:p>
                          <a:pPr algn="ctr"/>
                          <a:r>
                            <a:rPr lang="en-US" dirty="0"/>
                            <a:t>Train on CVD</a:t>
                          </a:r>
                        </a:p>
                      </a:txBody>
                      <a:tcPr/>
                    </a:tc>
                    <a:tc>
                      <a:txBody>
                        <a:bodyPr/>
                        <a:lstStyle/>
                        <a:p>
                          <a:pPr algn="ctr"/>
                          <a:r>
                            <a:rPr lang="en-US" dirty="0"/>
                            <a:t>22.2 (</a:t>
                          </a:r>
                          <a14:m>
                            <m:oMath xmlns:m="http://schemas.openxmlformats.org/officeDocument/2006/math">
                              <m:r>
                                <a:rPr lang="en-US" b="0" i="1" smtClean="0">
                                  <a:solidFill>
                                    <a:srgbClr val="FF0000"/>
                                  </a:solidFill>
                                  <a:latin typeface="Cambria Math" panose="02040503050406030204" pitchFamily="18" charset="0"/>
                                </a:rPr>
                                <m:t>↓18%</m:t>
                              </m:r>
                            </m:oMath>
                          </a14:m>
                          <a:r>
                            <a:rPr lang="en-US" dirty="0"/>
                            <a:t> )</a:t>
                          </a:r>
                        </a:p>
                      </a:txBody>
                      <a:tcPr/>
                    </a:tc>
                    <a:tc>
                      <a:txBody>
                        <a:bodyPr/>
                        <a:lstStyle/>
                        <a:p>
                          <a:pPr algn="ctr"/>
                          <a:r>
                            <a:rPr lang="en-US" dirty="0"/>
                            <a:t>50.1</a:t>
                          </a:r>
                        </a:p>
                      </a:txBody>
                      <a:tcPr/>
                    </a:tc>
                    <a:tc>
                      <a:txBody>
                        <a:bodyPr/>
                        <a:lstStyle/>
                        <a:p>
                          <a:pPr algn="ctr"/>
                          <a:r>
                            <a:rPr lang="en-US" dirty="0"/>
                            <a:t>36.1</a:t>
                          </a:r>
                        </a:p>
                      </a:txBody>
                      <a:tcPr/>
                    </a:tc>
                    <a:extLst>
                      <a:ext uri="{0D108BD9-81ED-4DB2-BD59-A6C34878D82A}">
                        <a16:rowId xmlns:a16="http://schemas.microsoft.com/office/drawing/2014/main" val="1597710310"/>
                      </a:ext>
                    </a:extLst>
                  </a:tr>
                  <a:tr h="429996">
                    <a:tc>
                      <a:txBody>
                        <a:bodyPr/>
                        <a:lstStyle/>
                        <a:p>
                          <a:pPr algn="ctr"/>
                          <a:r>
                            <a:rPr lang="en-US" dirty="0"/>
                            <a:t>Ours Universal</a:t>
                          </a:r>
                        </a:p>
                      </a:txBody>
                      <a:tcPr/>
                    </a:tc>
                    <a:tc>
                      <a:txBody>
                        <a:bodyPr/>
                        <a:lstStyle/>
                        <a:p>
                          <a:pPr algn="ctr"/>
                          <a:r>
                            <a:rPr lang="en-US" dirty="0"/>
                            <a:t>41.1 (</a:t>
                          </a:r>
                          <a14:m>
                            <m:oMath xmlns:m="http://schemas.openxmlformats.org/officeDocument/2006/math">
                              <m:r>
                                <a:rPr lang="en-US" b="0" i="1" smtClean="0">
                                  <a:solidFill>
                                    <a:srgbClr val="00B050"/>
                                  </a:solidFill>
                                  <a:latin typeface="Cambria Math" panose="02040503050406030204" pitchFamily="18" charset="0"/>
                                </a:rPr>
                                <m:t>↑0.2%</m:t>
                              </m:r>
                            </m:oMath>
                          </a14:m>
                          <a:r>
                            <a:rPr lang="en-US" dirty="0"/>
                            <a:t>)</a:t>
                          </a:r>
                        </a:p>
                      </a:txBody>
                      <a:tcPr/>
                    </a:tc>
                    <a:tc>
                      <a:txBody>
                        <a:bodyPr/>
                        <a:lstStyle/>
                        <a:p>
                          <a:pPr algn="ctr"/>
                          <a:r>
                            <a:rPr lang="en-US" dirty="0"/>
                            <a:t>54.6 (</a:t>
                          </a:r>
                          <a14:m>
                            <m:oMath xmlns:m="http://schemas.openxmlformats.org/officeDocument/2006/math">
                              <m:r>
                                <a:rPr lang="en-US" b="0" i="1" smtClean="0">
                                  <a:solidFill>
                                    <a:srgbClr val="00B050"/>
                                  </a:solidFill>
                                  <a:latin typeface="Cambria Math" panose="02040503050406030204" pitchFamily="18" charset="0"/>
                                </a:rPr>
                                <m:t>↑4%</m:t>
                              </m:r>
                            </m:oMath>
                          </a14:m>
                          <a:r>
                            <a:rPr lang="en-US" dirty="0"/>
                            <a:t>)</a:t>
                          </a:r>
                        </a:p>
                      </a:txBody>
                      <a:tcPr/>
                    </a:tc>
                    <a:tc>
                      <a:txBody>
                        <a:bodyPr/>
                        <a:lstStyle/>
                        <a:p>
                          <a:pPr algn="ctr"/>
                          <a:r>
                            <a:rPr lang="en-US" b="1" dirty="0"/>
                            <a:t>47.8</a:t>
                          </a:r>
                        </a:p>
                      </a:txBody>
                      <a:tcPr/>
                    </a:tc>
                    <a:extLst>
                      <a:ext uri="{0D108BD9-81ED-4DB2-BD59-A6C34878D82A}">
                        <a16:rowId xmlns:a16="http://schemas.microsoft.com/office/drawing/2014/main" val="2800693655"/>
                      </a:ext>
                    </a:extLst>
                  </a:tr>
                </a:tbl>
              </a:graphicData>
            </a:graphic>
          </p:graphicFrame>
        </mc:Choice>
        <mc:Fallback xmlns="">
          <p:graphicFrame>
            <p:nvGraphicFramePr>
              <p:cNvPr id="5" name="Table 4">
                <a:extLst>
                  <a:ext uri="{FF2B5EF4-FFF2-40B4-BE49-F238E27FC236}">
                    <a16:creationId xmlns:a16="http://schemas.microsoft.com/office/drawing/2014/main" id="{FFBE1423-56B6-DD40-B1EF-7ABBE2895ACB}"/>
                  </a:ext>
                </a:extLst>
              </p:cNvPr>
              <p:cNvGraphicFramePr>
                <a:graphicFrameLocks noGrp="1"/>
              </p:cNvGraphicFramePr>
              <p:nvPr>
                <p:extLst>
                  <p:ext uri="{D42A27DB-BD31-4B8C-83A1-F6EECF244321}">
                    <p14:modId xmlns:p14="http://schemas.microsoft.com/office/powerpoint/2010/main" val="1392590414"/>
                  </p:ext>
                </p:extLst>
              </p:nvPr>
            </p:nvGraphicFramePr>
            <p:xfrm>
              <a:off x="1131626" y="1709016"/>
              <a:ext cx="6672267" cy="1719984"/>
            </p:xfrm>
            <a:graphic>
              <a:graphicData uri="http://schemas.openxmlformats.org/drawingml/2006/table">
                <a:tbl>
                  <a:tblPr firstRow="1" firstCol="1" bandRow="1">
                    <a:tableStyleId>{5C22544A-7EE6-4342-B048-85BDC9FD1C3A}</a:tableStyleId>
                  </a:tblPr>
                  <a:tblGrid>
                    <a:gridCol w="1817077">
                      <a:extLst>
                        <a:ext uri="{9D8B030D-6E8A-4147-A177-3AD203B41FA5}">
                          <a16:colId xmlns:a16="http://schemas.microsoft.com/office/drawing/2014/main" val="415122514"/>
                        </a:ext>
                      </a:extLst>
                    </a:gridCol>
                    <a:gridCol w="1641230">
                      <a:extLst>
                        <a:ext uri="{9D8B030D-6E8A-4147-A177-3AD203B41FA5}">
                          <a16:colId xmlns:a16="http://schemas.microsoft.com/office/drawing/2014/main" val="579480164"/>
                        </a:ext>
                      </a:extLst>
                    </a:gridCol>
                    <a:gridCol w="2004647">
                      <a:extLst>
                        <a:ext uri="{9D8B030D-6E8A-4147-A177-3AD203B41FA5}">
                          <a16:colId xmlns:a16="http://schemas.microsoft.com/office/drawing/2014/main" val="4240932844"/>
                        </a:ext>
                      </a:extLst>
                    </a:gridCol>
                    <a:gridCol w="1209313">
                      <a:extLst>
                        <a:ext uri="{9D8B030D-6E8A-4147-A177-3AD203B41FA5}">
                          <a16:colId xmlns:a16="http://schemas.microsoft.com/office/drawing/2014/main" val="74730678"/>
                        </a:ext>
                      </a:extLst>
                    </a:gridCol>
                  </a:tblGrid>
                  <a:tr h="429996">
                    <a:tc>
                      <a:txBody>
                        <a:bodyPr/>
                        <a:lstStyle/>
                        <a:p>
                          <a:pPr algn="ctr"/>
                          <a:r>
                            <a:rPr lang="en-US" dirty="0"/>
                            <a:t>Method</a:t>
                          </a:r>
                        </a:p>
                      </a:txBody>
                      <a:tcPr/>
                    </a:tc>
                    <a:tc>
                      <a:txBody>
                        <a:bodyPr/>
                        <a:lstStyle/>
                        <a:p>
                          <a:pPr algn="ctr"/>
                          <a:r>
                            <a:rPr lang="en-US" dirty="0"/>
                            <a:t>Evaluate on CS</a:t>
                          </a:r>
                        </a:p>
                      </a:txBody>
                      <a:tcPr/>
                    </a:tc>
                    <a:tc>
                      <a:txBody>
                        <a:bodyPr/>
                        <a:lstStyle/>
                        <a:p>
                          <a:pPr algn="ctr"/>
                          <a:r>
                            <a:rPr lang="en-US" dirty="0"/>
                            <a:t>Evaluate on CVD</a:t>
                          </a:r>
                        </a:p>
                      </a:txBody>
                      <a:tcPr/>
                    </a:tc>
                    <a:tc>
                      <a:txBody>
                        <a:bodyPr/>
                        <a:lstStyle/>
                        <a:p>
                          <a:pPr algn="ctr"/>
                          <a:r>
                            <a:rPr lang="en-US" dirty="0"/>
                            <a:t>Average</a:t>
                          </a:r>
                        </a:p>
                      </a:txBody>
                      <a:tcPr/>
                    </a:tc>
                    <a:extLst>
                      <a:ext uri="{0D108BD9-81ED-4DB2-BD59-A6C34878D82A}">
                        <a16:rowId xmlns:a16="http://schemas.microsoft.com/office/drawing/2014/main" val="1373950057"/>
                      </a:ext>
                    </a:extLst>
                  </a:tr>
                  <a:tr h="429996">
                    <a:tc>
                      <a:txBody>
                        <a:bodyPr/>
                        <a:lstStyle/>
                        <a:p>
                          <a:pPr algn="ctr"/>
                          <a:r>
                            <a:rPr lang="en-US" dirty="0"/>
                            <a:t>Train on CS</a:t>
                          </a:r>
                        </a:p>
                      </a:txBody>
                      <a:tcPr/>
                    </a:tc>
                    <a:tc>
                      <a:txBody>
                        <a:bodyPr/>
                        <a:lstStyle/>
                        <a:p>
                          <a:pPr algn="ctr"/>
                          <a:r>
                            <a:rPr lang="en-US" dirty="0"/>
                            <a:t>40.9</a:t>
                          </a:r>
                        </a:p>
                      </a:txBody>
                      <a:tcPr/>
                    </a:tc>
                    <a:tc>
                      <a:txBody>
                        <a:bodyPr/>
                        <a:lstStyle/>
                        <a:p>
                          <a:endParaRPr lang="en-US"/>
                        </a:p>
                      </a:txBody>
                      <a:tcPr>
                        <a:blipFill>
                          <a:blip r:embed="rId3"/>
                          <a:stretch>
                            <a:fillRect l="-173418" t="-105882" r="-60759" b="-208824"/>
                          </a:stretch>
                        </a:blipFill>
                      </a:tcPr>
                    </a:tc>
                    <a:tc>
                      <a:txBody>
                        <a:bodyPr/>
                        <a:lstStyle/>
                        <a:p>
                          <a:pPr algn="ctr"/>
                          <a:r>
                            <a:rPr lang="en-US" dirty="0"/>
                            <a:t>38.7</a:t>
                          </a:r>
                        </a:p>
                      </a:txBody>
                      <a:tcPr/>
                    </a:tc>
                    <a:extLst>
                      <a:ext uri="{0D108BD9-81ED-4DB2-BD59-A6C34878D82A}">
                        <a16:rowId xmlns:a16="http://schemas.microsoft.com/office/drawing/2014/main" val="3999736920"/>
                      </a:ext>
                    </a:extLst>
                  </a:tr>
                  <a:tr h="429996">
                    <a:tc>
                      <a:txBody>
                        <a:bodyPr/>
                        <a:lstStyle/>
                        <a:p>
                          <a:pPr algn="ctr"/>
                          <a:r>
                            <a:rPr lang="en-US" dirty="0"/>
                            <a:t>Train on CVD</a:t>
                          </a:r>
                        </a:p>
                      </a:txBody>
                      <a:tcPr/>
                    </a:tc>
                    <a:tc>
                      <a:txBody>
                        <a:bodyPr/>
                        <a:lstStyle/>
                        <a:p>
                          <a:endParaRPr lang="en-US"/>
                        </a:p>
                      </a:txBody>
                      <a:tcPr>
                        <a:blipFill>
                          <a:blip r:embed="rId3"/>
                          <a:stretch>
                            <a:fillRect l="-110769" t="-205882" r="-195385" b="-108824"/>
                          </a:stretch>
                        </a:blipFill>
                      </a:tcPr>
                    </a:tc>
                    <a:tc>
                      <a:txBody>
                        <a:bodyPr/>
                        <a:lstStyle/>
                        <a:p>
                          <a:pPr algn="ctr"/>
                          <a:r>
                            <a:rPr lang="en-US" dirty="0"/>
                            <a:t>50.1</a:t>
                          </a:r>
                        </a:p>
                      </a:txBody>
                      <a:tcPr/>
                    </a:tc>
                    <a:tc>
                      <a:txBody>
                        <a:bodyPr/>
                        <a:lstStyle/>
                        <a:p>
                          <a:pPr algn="ctr"/>
                          <a:r>
                            <a:rPr lang="en-US" dirty="0"/>
                            <a:t>36.1</a:t>
                          </a:r>
                        </a:p>
                      </a:txBody>
                      <a:tcPr/>
                    </a:tc>
                    <a:extLst>
                      <a:ext uri="{0D108BD9-81ED-4DB2-BD59-A6C34878D82A}">
                        <a16:rowId xmlns:a16="http://schemas.microsoft.com/office/drawing/2014/main" val="1597710310"/>
                      </a:ext>
                    </a:extLst>
                  </a:tr>
                  <a:tr h="429996">
                    <a:tc>
                      <a:txBody>
                        <a:bodyPr/>
                        <a:lstStyle/>
                        <a:p>
                          <a:pPr algn="ctr"/>
                          <a:r>
                            <a:rPr lang="en-US" dirty="0"/>
                            <a:t>Ours Universal</a:t>
                          </a:r>
                        </a:p>
                      </a:txBody>
                      <a:tcPr/>
                    </a:tc>
                    <a:tc>
                      <a:txBody>
                        <a:bodyPr/>
                        <a:lstStyle/>
                        <a:p>
                          <a:endParaRPr lang="en-US"/>
                        </a:p>
                      </a:txBody>
                      <a:tcPr>
                        <a:blipFill>
                          <a:blip r:embed="rId3"/>
                          <a:stretch>
                            <a:fillRect l="-110769" t="-305882" r="-195385" b="-8824"/>
                          </a:stretch>
                        </a:blipFill>
                      </a:tcPr>
                    </a:tc>
                    <a:tc>
                      <a:txBody>
                        <a:bodyPr/>
                        <a:lstStyle/>
                        <a:p>
                          <a:endParaRPr lang="en-US"/>
                        </a:p>
                      </a:txBody>
                      <a:tcPr>
                        <a:blipFill>
                          <a:blip r:embed="rId3"/>
                          <a:stretch>
                            <a:fillRect l="-173418" t="-305882" r="-60759" b="-8824"/>
                          </a:stretch>
                        </a:blipFill>
                      </a:tcPr>
                    </a:tc>
                    <a:tc>
                      <a:txBody>
                        <a:bodyPr/>
                        <a:lstStyle/>
                        <a:p>
                          <a:pPr algn="ctr"/>
                          <a:r>
                            <a:rPr lang="en-US" b="1" dirty="0"/>
                            <a:t>47.8</a:t>
                          </a:r>
                        </a:p>
                      </a:txBody>
                      <a:tcPr/>
                    </a:tc>
                    <a:extLst>
                      <a:ext uri="{0D108BD9-81ED-4DB2-BD59-A6C34878D82A}">
                        <a16:rowId xmlns:a16="http://schemas.microsoft.com/office/drawing/2014/main" val="280069365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C6EEA0D-D0C4-764B-8A38-EC4DF561BBA6}"/>
                  </a:ext>
                </a:extLst>
              </p:cNvPr>
              <p:cNvGraphicFramePr>
                <a:graphicFrameLocks noGrp="1"/>
              </p:cNvGraphicFramePr>
              <p:nvPr>
                <p:extLst>
                  <p:ext uri="{D42A27DB-BD31-4B8C-83A1-F6EECF244321}">
                    <p14:modId xmlns:p14="http://schemas.microsoft.com/office/powerpoint/2010/main" val="169154853"/>
                  </p:ext>
                </p:extLst>
              </p:nvPr>
            </p:nvGraphicFramePr>
            <p:xfrm>
              <a:off x="1235866" y="4301448"/>
              <a:ext cx="6672267" cy="1719984"/>
            </p:xfrm>
            <a:graphic>
              <a:graphicData uri="http://schemas.openxmlformats.org/drawingml/2006/table">
                <a:tbl>
                  <a:tblPr firstRow="1" firstCol="1" bandRow="1">
                    <a:tableStyleId>{5C22544A-7EE6-4342-B048-85BDC9FD1C3A}</a:tableStyleId>
                  </a:tblPr>
                  <a:tblGrid>
                    <a:gridCol w="1817077">
                      <a:extLst>
                        <a:ext uri="{9D8B030D-6E8A-4147-A177-3AD203B41FA5}">
                          <a16:colId xmlns:a16="http://schemas.microsoft.com/office/drawing/2014/main" val="415122514"/>
                        </a:ext>
                      </a:extLst>
                    </a:gridCol>
                    <a:gridCol w="1641230">
                      <a:extLst>
                        <a:ext uri="{9D8B030D-6E8A-4147-A177-3AD203B41FA5}">
                          <a16:colId xmlns:a16="http://schemas.microsoft.com/office/drawing/2014/main" val="579480164"/>
                        </a:ext>
                      </a:extLst>
                    </a:gridCol>
                    <a:gridCol w="2004647">
                      <a:extLst>
                        <a:ext uri="{9D8B030D-6E8A-4147-A177-3AD203B41FA5}">
                          <a16:colId xmlns:a16="http://schemas.microsoft.com/office/drawing/2014/main" val="4240932844"/>
                        </a:ext>
                      </a:extLst>
                    </a:gridCol>
                    <a:gridCol w="1209313">
                      <a:extLst>
                        <a:ext uri="{9D8B030D-6E8A-4147-A177-3AD203B41FA5}">
                          <a16:colId xmlns:a16="http://schemas.microsoft.com/office/drawing/2014/main" val="74730678"/>
                        </a:ext>
                      </a:extLst>
                    </a:gridCol>
                  </a:tblGrid>
                  <a:tr h="429996">
                    <a:tc>
                      <a:txBody>
                        <a:bodyPr/>
                        <a:lstStyle/>
                        <a:p>
                          <a:pPr algn="ctr"/>
                          <a:r>
                            <a:rPr lang="en-US" dirty="0"/>
                            <a:t>Method</a:t>
                          </a:r>
                        </a:p>
                      </a:txBody>
                      <a:tcPr/>
                    </a:tc>
                    <a:tc>
                      <a:txBody>
                        <a:bodyPr/>
                        <a:lstStyle/>
                        <a:p>
                          <a:pPr algn="ctr"/>
                          <a:r>
                            <a:rPr lang="en-US" dirty="0"/>
                            <a:t>Evaluate on CS</a:t>
                          </a:r>
                        </a:p>
                      </a:txBody>
                      <a:tcPr/>
                    </a:tc>
                    <a:tc>
                      <a:txBody>
                        <a:bodyPr/>
                        <a:lstStyle/>
                        <a:p>
                          <a:pPr algn="ctr"/>
                          <a:r>
                            <a:rPr lang="en-US" dirty="0"/>
                            <a:t>Evaluate on IDD</a:t>
                          </a:r>
                        </a:p>
                      </a:txBody>
                      <a:tcPr/>
                    </a:tc>
                    <a:tc>
                      <a:txBody>
                        <a:bodyPr/>
                        <a:lstStyle/>
                        <a:p>
                          <a:pPr algn="ctr"/>
                          <a:r>
                            <a:rPr lang="en-US" dirty="0"/>
                            <a:t>Average</a:t>
                          </a:r>
                        </a:p>
                      </a:txBody>
                      <a:tcPr/>
                    </a:tc>
                    <a:extLst>
                      <a:ext uri="{0D108BD9-81ED-4DB2-BD59-A6C34878D82A}">
                        <a16:rowId xmlns:a16="http://schemas.microsoft.com/office/drawing/2014/main" val="1373950057"/>
                      </a:ext>
                    </a:extLst>
                  </a:tr>
                  <a:tr h="429996">
                    <a:tc>
                      <a:txBody>
                        <a:bodyPr/>
                        <a:lstStyle/>
                        <a:p>
                          <a:pPr algn="ctr"/>
                          <a:r>
                            <a:rPr lang="en-US" dirty="0"/>
                            <a:t>Train on CS</a:t>
                          </a:r>
                        </a:p>
                      </a:txBody>
                      <a:tcPr/>
                    </a:tc>
                    <a:tc>
                      <a:txBody>
                        <a:bodyPr/>
                        <a:lstStyle/>
                        <a:p>
                          <a:pPr algn="ctr"/>
                          <a:r>
                            <a:rPr lang="en-US" dirty="0"/>
                            <a:t>64.2</a:t>
                          </a:r>
                        </a:p>
                      </a:txBody>
                      <a:tcPr/>
                    </a:tc>
                    <a:tc>
                      <a:txBody>
                        <a:bodyPr/>
                        <a:lstStyle/>
                        <a:p>
                          <a:pPr algn="ctr"/>
                          <a:r>
                            <a:rPr lang="en-US" dirty="0"/>
                            <a:t>32.5(</a:t>
                          </a:r>
                          <a14:m>
                            <m:oMath xmlns:m="http://schemas.openxmlformats.org/officeDocument/2006/math">
                              <m:r>
                                <a:rPr lang="en-US" b="0" i="1" smtClean="0">
                                  <a:solidFill>
                                    <a:srgbClr val="FF0000"/>
                                  </a:solidFill>
                                  <a:latin typeface="Cambria Math" panose="02040503050406030204" pitchFamily="18" charset="0"/>
                                </a:rPr>
                                <m:t>↓18%</m:t>
                              </m:r>
                            </m:oMath>
                          </a14:m>
                          <a:r>
                            <a:rPr lang="en-US" dirty="0"/>
                            <a:t> )</a:t>
                          </a:r>
                        </a:p>
                      </a:txBody>
                      <a:tcPr/>
                    </a:tc>
                    <a:tc>
                      <a:txBody>
                        <a:bodyPr/>
                        <a:lstStyle/>
                        <a:p>
                          <a:pPr algn="ctr"/>
                          <a:r>
                            <a:rPr lang="en-US" dirty="0"/>
                            <a:t>48.4</a:t>
                          </a:r>
                        </a:p>
                      </a:txBody>
                      <a:tcPr/>
                    </a:tc>
                    <a:extLst>
                      <a:ext uri="{0D108BD9-81ED-4DB2-BD59-A6C34878D82A}">
                        <a16:rowId xmlns:a16="http://schemas.microsoft.com/office/drawing/2014/main" val="3999736920"/>
                      </a:ext>
                    </a:extLst>
                  </a:tr>
                  <a:tr h="429996">
                    <a:tc>
                      <a:txBody>
                        <a:bodyPr/>
                        <a:lstStyle/>
                        <a:p>
                          <a:pPr algn="ctr"/>
                          <a:r>
                            <a:rPr lang="en-US" dirty="0"/>
                            <a:t>Train on IDD</a:t>
                          </a:r>
                        </a:p>
                      </a:txBody>
                      <a:tcPr/>
                    </a:tc>
                    <a:tc>
                      <a:txBody>
                        <a:bodyPr/>
                        <a:lstStyle/>
                        <a:p>
                          <a:pPr algn="ctr"/>
                          <a:r>
                            <a:rPr lang="en-US" dirty="0"/>
                            <a:t>46.3(</a:t>
                          </a:r>
                          <a14:m>
                            <m:oMath xmlns:m="http://schemas.openxmlformats.org/officeDocument/2006/math">
                              <m:r>
                                <a:rPr lang="en-US" b="0" i="1" smtClean="0">
                                  <a:solidFill>
                                    <a:srgbClr val="FF0000"/>
                                  </a:solidFill>
                                  <a:latin typeface="Cambria Math" panose="02040503050406030204" pitchFamily="18" charset="0"/>
                                </a:rPr>
                                <m:t>↓18%</m:t>
                              </m:r>
                            </m:oMath>
                          </a14:m>
                          <a:r>
                            <a:rPr lang="en-US" dirty="0"/>
                            <a:t> )</a:t>
                          </a:r>
                        </a:p>
                      </a:txBody>
                      <a:tcPr/>
                    </a:tc>
                    <a:tc>
                      <a:txBody>
                        <a:bodyPr/>
                        <a:lstStyle/>
                        <a:p>
                          <a:pPr algn="ctr"/>
                          <a:r>
                            <a:rPr lang="en-US" dirty="0"/>
                            <a:t>55.0</a:t>
                          </a:r>
                        </a:p>
                      </a:txBody>
                      <a:tcPr/>
                    </a:tc>
                    <a:tc>
                      <a:txBody>
                        <a:bodyPr/>
                        <a:lstStyle/>
                        <a:p>
                          <a:pPr algn="ctr"/>
                          <a:r>
                            <a:rPr lang="en-US" dirty="0"/>
                            <a:t>50.7</a:t>
                          </a:r>
                        </a:p>
                      </a:txBody>
                      <a:tcPr/>
                    </a:tc>
                    <a:extLst>
                      <a:ext uri="{0D108BD9-81ED-4DB2-BD59-A6C34878D82A}">
                        <a16:rowId xmlns:a16="http://schemas.microsoft.com/office/drawing/2014/main" val="1597710310"/>
                      </a:ext>
                    </a:extLst>
                  </a:tr>
                  <a:tr h="429996">
                    <a:tc>
                      <a:txBody>
                        <a:bodyPr/>
                        <a:lstStyle/>
                        <a:p>
                          <a:pPr algn="ctr"/>
                          <a:r>
                            <a:rPr lang="en-US" dirty="0"/>
                            <a:t>Ours Universal</a:t>
                          </a:r>
                        </a:p>
                      </a:txBody>
                      <a:tcPr/>
                    </a:tc>
                    <a:tc>
                      <a:txBody>
                        <a:bodyPr/>
                        <a:lstStyle/>
                        <a:p>
                          <a:pPr algn="ctr"/>
                          <a:r>
                            <a:rPr lang="en-US" dirty="0"/>
                            <a:t>64.1 </a:t>
                          </a:r>
                          <a:r>
                            <a:rPr lang="en-US" dirty="0">
                              <a:solidFill>
                                <a:srgbClr val="00B050"/>
                              </a:solidFill>
                            </a:rPr>
                            <a:t>(</a:t>
                          </a:r>
                          <a14:m>
                            <m:oMath xmlns:m="http://schemas.openxmlformats.org/officeDocument/2006/math">
                              <m:r>
                                <a:rPr lang="en-US" b="0" i="1" smtClean="0">
                                  <a:solidFill>
                                    <a:srgbClr val="00B050"/>
                                  </a:solidFill>
                                  <a:latin typeface="Cambria Math" panose="02040503050406030204" pitchFamily="18" charset="0"/>
                                </a:rPr>
                                <m:t>↓1%</m:t>
                              </m:r>
                            </m:oMath>
                          </a14:m>
                          <a:r>
                            <a:rPr lang="en-US" dirty="0">
                              <a:solidFill>
                                <a:srgbClr val="00B050"/>
                              </a:solidFill>
                            </a:rPr>
                            <a:t> )</a:t>
                          </a:r>
                          <a:endParaRPr lang="en-US" dirty="0"/>
                        </a:p>
                      </a:txBody>
                      <a:tcPr/>
                    </a:tc>
                    <a:tc>
                      <a:txBody>
                        <a:bodyPr/>
                        <a:lstStyle/>
                        <a:p>
                          <a:pPr algn="ctr"/>
                          <a:r>
                            <a:rPr lang="en-US" dirty="0"/>
                            <a:t>55.1(</a:t>
                          </a:r>
                          <a14:m>
                            <m:oMath xmlns:m="http://schemas.openxmlformats.org/officeDocument/2006/math">
                              <m:r>
                                <a:rPr lang="en-US" b="0" i="1" smtClean="0">
                                  <a:solidFill>
                                    <a:srgbClr val="00B050"/>
                                  </a:solidFill>
                                  <a:latin typeface="Cambria Math" panose="02040503050406030204" pitchFamily="18" charset="0"/>
                                </a:rPr>
                                <m:t>↑5%</m:t>
                              </m:r>
                            </m:oMath>
                          </a14:m>
                          <a:r>
                            <a:rPr lang="en-US" dirty="0"/>
                            <a:t>)</a:t>
                          </a:r>
                        </a:p>
                      </a:txBody>
                      <a:tcPr/>
                    </a:tc>
                    <a:tc>
                      <a:txBody>
                        <a:bodyPr/>
                        <a:lstStyle/>
                        <a:p>
                          <a:pPr algn="ctr"/>
                          <a:r>
                            <a:rPr lang="en-US" b="1" dirty="0"/>
                            <a:t>59.6</a:t>
                          </a:r>
                        </a:p>
                      </a:txBody>
                      <a:tcPr/>
                    </a:tc>
                    <a:extLst>
                      <a:ext uri="{0D108BD9-81ED-4DB2-BD59-A6C34878D82A}">
                        <a16:rowId xmlns:a16="http://schemas.microsoft.com/office/drawing/2014/main" val="2800693655"/>
                      </a:ext>
                    </a:extLst>
                  </a:tr>
                </a:tbl>
              </a:graphicData>
            </a:graphic>
          </p:graphicFrame>
        </mc:Choice>
        <mc:Fallback xmlns="">
          <p:graphicFrame>
            <p:nvGraphicFramePr>
              <p:cNvPr id="8" name="Table 7">
                <a:extLst>
                  <a:ext uri="{FF2B5EF4-FFF2-40B4-BE49-F238E27FC236}">
                    <a16:creationId xmlns:a16="http://schemas.microsoft.com/office/drawing/2014/main" id="{6C6EEA0D-D0C4-764B-8A38-EC4DF561BBA6}"/>
                  </a:ext>
                </a:extLst>
              </p:cNvPr>
              <p:cNvGraphicFramePr>
                <a:graphicFrameLocks noGrp="1"/>
              </p:cNvGraphicFramePr>
              <p:nvPr>
                <p:extLst>
                  <p:ext uri="{D42A27DB-BD31-4B8C-83A1-F6EECF244321}">
                    <p14:modId xmlns:p14="http://schemas.microsoft.com/office/powerpoint/2010/main" val="169154853"/>
                  </p:ext>
                </p:extLst>
              </p:nvPr>
            </p:nvGraphicFramePr>
            <p:xfrm>
              <a:off x="1235866" y="4301448"/>
              <a:ext cx="6672267" cy="1719984"/>
            </p:xfrm>
            <a:graphic>
              <a:graphicData uri="http://schemas.openxmlformats.org/drawingml/2006/table">
                <a:tbl>
                  <a:tblPr firstRow="1" firstCol="1" bandRow="1">
                    <a:tableStyleId>{5C22544A-7EE6-4342-B048-85BDC9FD1C3A}</a:tableStyleId>
                  </a:tblPr>
                  <a:tblGrid>
                    <a:gridCol w="1817077">
                      <a:extLst>
                        <a:ext uri="{9D8B030D-6E8A-4147-A177-3AD203B41FA5}">
                          <a16:colId xmlns:a16="http://schemas.microsoft.com/office/drawing/2014/main" val="415122514"/>
                        </a:ext>
                      </a:extLst>
                    </a:gridCol>
                    <a:gridCol w="1641230">
                      <a:extLst>
                        <a:ext uri="{9D8B030D-6E8A-4147-A177-3AD203B41FA5}">
                          <a16:colId xmlns:a16="http://schemas.microsoft.com/office/drawing/2014/main" val="579480164"/>
                        </a:ext>
                      </a:extLst>
                    </a:gridCol>
                    <a:gridCol w="2004647">
                      <a:extLst>
                        <a:ext uri="{9D8B030D-6E8A-4147-A177-3AD203B41FA5}">
                          <a16:colId xmlns:a16="http://schemas.microsoft.com/office/drawing/2014/main" val="4240932844"/>
                        </a:ext>
                      </a:extLst>
                    </a:gridCol>
                    <a:gridCol w="1209313">
                      <a:extLst>
                        <a:ext uri="{9D8B030D-6E8A-4147-A177-3AD203B41FA5}">
                          <a16:colId xmlns:a16="http://schemas.microsoft.com/office/drawing/2014/main" val="74730678"/>
                        </a:ext>
                      </a:extLst>
                    </a:gridCol>
                  </a:tblGrid>
                  <a:tr h="429996">
                    <a:tc>
                      <a:txBody>
                        <a:bodyPr/>
                        <a:lstStyle/>
                        <a:p>
                          <a:pPr algn="ctr"/>
                          <a:r>
                            <a:rPr lang="en-US" dirty="0"/>
                            <a:t>Method</a:t>
                          </a:r>
                        </a:p>
                      </a:txBody>
                      <a:tcPr/>
                    </a:tc>
                    <a:tc>
                      <a:txBody>
                        <a:bodyPr/>
                        <a:lstStyle/>
                        <a:p>
                          <a:pPr algn="ctr"/>
                          <a:r>
                            <a:rPr lang="en-US" dirty="0"/>
                            <a:t>Evaluate on CS</a:t>
                          </a:r>
                        </a:p>
                      </a:txBody>
                      <a:tcPr/>
                    </a:tc>
                    <a:tc>
                      <a:txBody>
                        <a:bodyPr/>
                        <a:lstStyle/>
                        <a:p>
                          <a:pPr algn="ctr"/>
                          <a:r>
                            <a:rPr lang="en-US" dirty="0"/>
                            <a:t>Evaluate on IDD</a:t>
                          </a:r>
                        </a:p>
                      </a:txBody>
                      <a:tcPr/>
                    </a:tc>
                    <a:tc>
                      <a:txBody>
                        <a:bodyPr/>
                        <a:lstStyle/>
                        <a:p>
                          <a:pPr algn="ctr"/>
                          <a:r>
                            <a:rPr lang="en-US" dirty="0"/>
                            <a:t>Average</a:t>
                          </a:r>
                        </a:p>
                      </a:txBody>
                      <a:tcPr/>
                    </a:tc>
                    <a:extLst>
                      <a:ext uri="{0D108BD9-81ED-4DB2-BD59-A6C34878D82A}">
                        <a16:rowId xmlns:a16="http://schemas.microsoft.com/office/drawing/2014/main" val="1373950057"/>
                      </a:ext>
                    </a:extLst>
                  </a:tr>
                  <a:tr h="429996">
                    <a:tc>
                      <a:txBody>
                        <a:bodyPr/>
                        <a:lstStyle/>
                        <a:p>
                          <a:pPr algn="ctr"/>
                          <a:r>
                            <a:rPr lang="en-US" dirty="0"/>
                            <a:t>Train on CS</a:t>
                          </a:r>
                        </a:p>
                      </a:txBody>
                      <a:tcPr/>
                    </a:tc>
                    <a:tc>
                      <a:txBody>
                        <a:bodyPr/>
                        <a:lstStyle/>
                        <a:p>
                          <a:pPr algn="ctr"/>
                          <a:r>
                            <a:rPr lang="en-US" dirty="0"/>
                            <a:t>64.2</a:t>
                          </a:r>
                        </a:p>
                      </a:txBody>
                      <a:tcPr/>
                    </a:tc>
                    <a:tc>
                      <a:txBody>
                        <a:bodyPr/>
                        <a:lstStyle/>
                        <a:p>
                          <a:endParaRPr lang="en-US"/>
                        </a:p>
                      </a:txBody>
                      <a:tcPr>
                        <a:blipFill>
                          <a:blip r:embed="rId4"/>
                          <a:stretch>
                            <a:fillRect l="-173418" t="-102857" r="-60759" b="-200000"/>
                          </a:stretch>
                        </a:blipFill>
                      </a:tcPr>
                    </a:tc>
                    <a:tc>
                      <a:txBody>
                        <a:bodyPr/>
                        <a:lstStyle/>
                        <a:p>
                          <a:pPr algn="ctr"/>
                          <a:r>
                            <a:rPr lang="en-US" dirty="0"/>
                            <a:t>48.4</a:t>
                          </a:r>
                        </a:p>
                      </a:txBody>
                      <a:tcPr/>
                    </a:tc>
                    <a:extLst>
                      <a:ext uri="{0D108BD9-81ED-4DB2-BD59-A6C34878D82A}">
                        <a16:rowId xmlns:a16="http://schemas.microsoft.com/office/drawing/2014/main" val="3999736920"/>
                      </a:ext>
                    </a:extLst>
                  </a:tr>
                  <a:tr h="429996">
                    <a:tc>
                      <a:txBody>
                        <a:bodyPr/>
                        <a:lstStyle/>
                        <a:p>
                          <a:pPr algn="ctr"/>
                          <a:r>
                            <a:rPr lang="en-US" dirty="0"/>
                            <a:t>Train on IDD</a:t>
                          </a:r>
                        </a:p>
                      </a:txBody>
                      <a:tcPr/>
                    </a:tc>
                    <a:tc>
                      <a:txBody>
                        <a:bodyPr/>
                        <a:lstStyle/>
                        <a:p>
                          <a:endParaRPr lang="en-US"/>
                        </a:p>
                      </a:txBody>
                      <a:tcPr>
                        <a:blipFill>
                          <a:blip r:embed="rId4"/>
                          <a:stretch>
                            <a:fillRect l="-110769" t="-208824" r="-195385" b="-105882"/>
                          </a:stretch>
                        </a:blipFill>
                      </a:tcPr>
                    </a:tc>
                    <a:tc>
                      <a:txBody>
                        <a:bodyPr/>
                        <a:lstStyle/>
                        <a:p>
                          <a:pPr algn="ctr"/>
                          <a:r>
                            <a:rPr lang="en-US" dirty="0"/>
                            <a:t>55.0</a:t>
                          </a:r>
                        </a:p>
                      </a:txBody>
                      <a:tcPr/>
                    </a:tc>
                    <a:tc>
                      <a:txBody>
                        <a:bodyPr/>
                        <a:lstStyle/>
                        <a:p>
                          <a:pPr algn="ctr"/>
                          <a:r>
                            <a:rPr lang="en-US" dirty="0"/>
                            <a:t>50.7</a:t>
                          </a:r>
                        </a:p>
                      </a:txBody>
                      <a:tcPr/>
                    </a:tc>
                    <a:extLst>
                      <a:ext uri="{0D108BD9-81ED-4DB2-BD59-A6C34878D82A}">
                        <a16:rowId xmlns:a16="http://schemas.microsoft.com/office/drawing/2014/main" val="1597710310"/>
                      </a:ext>
                    </a:extLst>
                  </a:tr>
                  <a:tr h="429996">
                    <a:tc>
                      <a:txBody>
                        <a:bodyPr/>
                        <a:lstStyle/>
                        <a:p>
                          <a:pPr algn="ctr"/>
                          <a:r>
                            <a:rPr lang="en-US" dirty="0"/>
                            <a:t>Ours Universal</a:t>
                          </a:r>
                        </a:p>
                      </a:txBody>
                      <a:tcPr/>
                    </a:tc>
                    <a:tc>
                      <a:txBody>
                        <a:bodyPr/>
                        <a:lstStyle/>
                        <a:p>
                          <a:endParaRPr lang="en-US"/>
                        </a:p>
                      </a:txBody>
                      <a:tcPr>
                        <a:blipFill>
                          <a:blip r:embed="rId4"/>
                          <a:stretch>
                            <a:fillRect l="-110769" t="-308824" r="-195385" b="-5882"/>
                          </a:stretch>
                        </a:blipFill>
                      </a:tcPr>
                    </a:tc>
                    <a:tc>
                      <a:txBody>
                        <a:bodyPr/>
                        <a:lstStyle/>
                        <a:p>
                          <a:endParaRPr lang="en-US"/>
                        </a:p>
                      </a:txBody>
                      <a:tcPr>
                        <a:blipFill>
                          <a:blip r:embed="rId4"/>
                          <a:stretch>
                            <a:fillRect l="-173418" t="-308824" r="-60759" b="-5882"/>
                          </a:stretch>
                        </a:blipFill>
                      </a:tcPr>
                    </a:tc>
                    <a:tc>
                      <a:txBody>
                        <a:bodyPr/>
                        <a:lstStyle/>
                        <a:p>
                          <a:pPr algn="ctr"/>
                          <a:r>
                            <a:rPr lang="en-US" b="1" dirty="0"/>
                            <a:t>59.6</a:t>
                          </a:r>
                        </a:p>
                      </a:txBody>
                      <a:tcPr/>
                    </a:tc>
                    <a:extLst>
                      <a:ext uri="{0D108BD9-81ED-4DB2-BD59-A6C34878D82A}">
                        <a16:rowId xmlns:a16="http://schemas.microsoft.com/office/drawing/2014/main" val="2800693655"/>
                      </a:ext>
                    </a:extLst>
                  </a:tr>
                </a:tbl>
              </a:graphicData>
            </a:graphic>
          </p:graphicFrame>
        </mc:Fallback>
      </mc:AlternateContent>
      <p:sp>
        <p:nvSpPr>
          <p:cNvPr id="9" name="TextBox 8">
            <a:extLst>
              <a:ext uri="{FF2B5EF4-FFF2-40B4-BE49-F238E27FC236}">
                <a16:creationId xmlns:a16="http://schemas.microsoft.com/office/drawing/2014/main" id="{B4BD4EBD-1F7A-FC4A-9635-2A7A54C39E89}"/>
              </a:ext>
            </a:extLst>
          </p:cNvPr>
          <p:cNvSpPr txBox="1"/>
          <p:nvPr/>
        </p:nvSpPr>
        <p:spPr>
          <a:xfrm>
            <a:off x="2396066" y="3495892"/>
            <a:ext cx="4077335"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Universal model on Cityscapes + </a:t>
            </a:r>
            <a:r>
              <a:rPr lang="en-US" dirty="0" err="1">
                <a:latin typeface="Times New Roman" panose="02020603050405020304" pitchFamily="18" charset="0"/>
                <a:cs typeface="Times New Roman" panose="02020603050405020304" pitchFamily="18" charset="0"/>
              </a:rPr>
              <a:t>CamVid</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DF0E412-9D16-0348-B198-1EEED81C1D5A}"/>
              </a:ext>
            </a:extLst>
          </p:cNvPr>
          <p:cNvSpPr txBox="1"/>
          <p:nvPr/>
        </p:nvSpPr>
        <p:spPr>
          <a:xfrm>
            <a:off x="2682863" y="6072731"/>
            <a:ext cx="3719288"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Universal model on Cityscapes + IDD</a:t>
            </a:r>
          </a:p>
        </p:txBody>
      </p:sp>
      <p:sp>
        <p:nvSpPr>
          <p:cNvPr id="12" name="TextBox 11">
            <a:extLst>
              <a:ext uri="{FF2B5EF4-FFF2-40B4-BE49-F238E27FC236}">
                <a16:creationId xmlns:a16="http://schemas.microsoft.com/office/drawing/2014/main" id="{AC96103B-B53A-D741-AFD5-C24F3B33A5D0}"/>
              </a:ext>
            </a:extLst>
          </p:cNvPr>
          <p:cNvSpPr txBox="1"/>
          <p:nvPr/>
        </p:nvSpPr>
        <p:spPr>
          <a:xfrm>
            <a:off x="1971303" y="1204700"/>
            <a:ext cx="4702249" cy="369332"/>
          </a:xfrm>
          <a:prstGeom prst="rect">
            <a:avLst/>
          </a:prstGeom>
          <a:noFill/>
        </p:spPr>
        <p:txBody>
          <a:bodyPr wrap="none" rtlCol="0">
            <a:spAutoFit/>
          </a:bodyPr>
          <a:lstStyle/>
          <a:p>
            <a:r>
              <a:rPr lang="en-US" dirty="0"/>
              <a:t>Take N=100 labeled examples from each dataset</a:t>
            </a:r>
          </a:p>
        </p:txBody>
      </p:sp>
    </p:spTree>
    <p:extLst>
      <p:ext uri="{BB962C8B-B14F-4D97-AF65-F5344CB8AC3E}">
        <p14:creationId xmlns:p14="http://schemas.microsoft.com/office/powerpoint/2010/main" val="3412096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282276"/>
            <a:ext cx="8718292" cy="787440"/>
          </a:xfrm>
        </p:spPr>
        <p:txBody>
          <a:bodyPr>
            <a:normAutofit fontScale="90000"/>
          </a:bodyPr>
          <a:lstStyle/>
          <a:p>
            <a:r>
              <a:rPr lang="en-US" sz="3500" dirty="0">
                <a:solidFill>
                  <a:srgbClr val="002060"/>
                </a:solidFill>
                <a:latin typeface="Times New Roman" panose="02020603050405020304" pitchFamily="18" charset="0"/>
                <a:cs typeface="Times New Roman" panose="02020603050405020304" pitchFamily="18" charset="0"/>
              </a:rPr>
              <a:t>Universal models performs better than individual models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FBE1423-56B6-DD40-B1EF-7ABBE2895ACB}"/>
                  </a:ext>
                </a:extLst>
              </p:cNvPr>
              <p:cNvGraphicFramePr>
                <a:graphicFrameLocks noGrp="1"/>
              </p:cNvGraphicFramePr>
              <p:nvPr>
                <p:extLst>
                  <p:ext uri="{D42A27DB-BD31-4B8C-83A1-F6EECF244321}">
                    <p14:modId xmlns:p14="http://schemas.microsoft.com/office/powerpoint/2010/main" val="2274363082"/>
                  </p:ext>
                </p:extLst>
              </p:nvPr>
            </p:nvGraphicFramePr>
            <p:xfrm>
              <a:off x="1079074" y="2392188"/>
              <a:ext cx="6672267" cy="1719984"/>
            </p:xfrm>
            <a:graphic>
              <a:graphicData uri="http://schemas.openxmlformats.org/drawingml/2006/table">
                <a:tbl>
                  <a:tblPr firstRow="1" firstCol="1" bandRow="1">
                    <a:tableStyleId>{5C22544A-7EE6-4342-B048-85BDC9FD1C3A}</a:tableStyleId>
                  </a:tblPr>
                  <a:tblGrid>
                    <a:gridCol w="1817077">
                      <a:extLst>
                        <a:ext uri="{9D8B030D-6E8A-4147-A177-3AD203B41FA5}">
                          <a16:colId xmlns:a16="http://schemas.microsoft.com/office/drawing/2014/main" val="415122514"/>
                        </a:ext>
                      </a:extLst>
                    </a:gridCol>
                    <a:gridCol w="1641230">
                      <a:extLst>
                        <a:ext uri="{9D8B030D-6E8A-4147-A177-3AD203B41FA5}">
                          <a16:colId xmlns:a16="http://schemas.microsoft.com/office/drawing/2014/main" val="579480164"/>
                        </a:ext>
                      </a:extLst>
                    </a:gridCol>
                    <a:gridCol w="2004647">
                      <a:extLst>
                        <a:ext uri="{9D8B030D-6E8A-4147-A177-3AD203B41FA5}">
                          <a16:colId xmlns:a16="http://schemas.microsoft.com/office/drawing/2014/main" val="4240932844"/>
                        </a:ext>
                      </a:extLst>
                    </a:gridCol>
                    <a:gridCol w="1209313">
                      <a:extLst>
                        <a:ext uri="{9D8B030D-6E8A-4147-A177-3AD203B41FA5}">
                          <a16:colId xmlns:a16="http://schemas.microsoft.com/office/drawing/2014/main" val="74730678"/>
                        </a:ext>
                      </a:extLst>
                    </a:gridCol>
                  </a:tblGrid>
                  <a:tr h="429996">
                    <a:tc>
                      <a:txBody>
                        <a:bodyPr/>
                        <a:lstStyle/>
                        <a:p>
                          <a:pPr algn="ctr"/>
                          <a:r>
                            <a:rPr lang="en-US" dirty="0"/>
                            <a:t>Method</a:t>
                          </a:r>
                        </a:p>
                      </a:txBody>
                      <a:tcPr/>
                    </a:tc>
                    <a:tc>
                      <a:txBody>
                        <a:bodyPr/>
                        <a:lstStyle/>
                        <a:p>
                          <a:pPr algn="ctr"/>
                          <a:r>
                            <a:rPr lang="en-US" dirty="0"/>
                            <a:t>Evaluate on CS</a:t>
                          </a:r>
                        </a:p>
                      </a:txBody>
                      <a:tcPr/>
                    </a:tc>
                    <a:tc>
                      <a:txBody>
                        <a:bodyPr/>
                        <a:lstStyle/>
                        <a:p>
                          <a:pPr algn="ctr"/>
                          <a:r>
                            <a:rPr lang="en-US" dirty="0"/>
                            <a:t>Evaluate on CVD</a:t>
                          </a:r>
                        </a:p>
                      </a:txBody>
                      <a:tcPr/>
                    </a:tc>
                    <a:tc>
                      <a:txBody>
                        <a:bodyPr/>
                        <a:lstStyle/>
                        <a:p>
                          <a:pPr algn="ctr"/>
                          <a:r>
                            <a:rPr lang="en-US" dirty="0"/>
                            <a:t>Average</a:t>
                          </a:r>
                        </a:p>
                      </a:txBody>
                      <a:tcPr/>
                    </a:tc>
                    <a:extLst>
                      <a:ext uri="{0D108BD9-81ED-4DB2-BD59-A6C34878D82A}">
                        <a16:rowId xmlns:a16="http://schemas.microsoft.com/office/drawing/2014/main" val="1373950057"/>
                      </a:ext>
                    </a:extLst>
                  </a:tr>
                  <a:tr h="429996">
                    <a:tc>
                      <a:txBody>
                        <a:bodyPr/>
                        <a:lstStyle/>
                        <a:p>
                          <a:pPr algn="ctr"/>
                          <a:r>
                            <a:rPr lang="en-US" dirty="0"/>
                            <a:t>Train on CS</a:t>
                          </a:r>
                        </a:p>
                      </a:txBody>
                      <a:tcPr/>
                    </a:tc>
                    <a:tc>
                      <a:txBody>
                        <a:bodyPr/>
                        <a:lstStyle/>
                        <a:p>
                          <a:pPr algn="ctr"/>
                          <a:r>
                            <a:rPr lang="en-US" dirty="0"/>
                            <a:t>64.23</a:t>
                          </a:r>
                        </a:p>
                      </a:txBody>
                      <a:tcPr/>
                    </a:tc>
                    <a:tc>
                      <a:txBody>
                        <a:bodyPr/>
                        <a:lstStyle/>
                        <a:p>
                          <a:pPr algn="ctr"/>
                          <a:r>
                            <a:rPr lang="en-US" dirty="0"/>
                            <a:t>15.47 (</a:t>
                          </a:r>
                          <a14:m>
                            <m:oMath xmlns:m="http://schemas.openxmlformats.org/officeDocument/2006/math">
                              <m:r>
                                <a:rPr lang="en-US" b="0" i="1" smtClean="0">
                                  <a:solidFill>
                                    <a:srgbClr val="FF0000"/>
                                  </a:solidFill>
                                  <a:latin typeface="Cambria Math" panose="02040503050406030204" pitchFamily="18" charset="0"/>
                                </a:rPr>
                                <m:t>↓35%</m:t>
                              </m:r>
                            </m:oMath>
                          </a14:m>
                          <a:r>
                            <a:rPr lang="en-US" dirty="0"/>
                            <a:t> )</a:t>
                          </a:r>
                        </a:p>
                      </a:txBody>
                      <a:tcPr/>
                    </a:tc>
                    <a:tc>
                      <a:txBody>
                        <a:bodyPr/>
                        <a:lstStyle/>
                        <a:p>
                          <a:pPr algn="ctr"/>
                          <a:r>
                            <a:rPr lang="en-US" dirty="0"/>
                            <a:t>39.85</a:t>
                          </a:r>
                        </a:p>
                      </a:txBody>
                      <a:tcPr/>
                    </a:tc>
                    <a:extLst>
                      <a:ext uri="{0D108BD9-81ED-4DB2-BD59-A6C34878D82A}">
                        <a16:rowId xmlns:a16="http://schemas.microsoft.com/office/drawing/2014/main" val="3999736920"/>
                      </a:ext>
                    </a:extLst>
                  </a:tr>
                  <a:tr h="429996">
                    <a:tc>
                      <a:txBody>
                        <a:bodyPr/>
                        <a:lstStyle/>
                        <a:p>
                          <a:pPr algn="ctr"/>
                          <a:r>
                            <a:rPr lang="en-US" dirty="0"/>
                            <a:t>Train on SRGB</a:t>
                          </a:r>
                        </a:p>
                      </a:txBody>
                      <a:tcPr/>
                    </a:tc>
                    <a:tc>
                      <a:txBody>
                        <a:bodyPr/>
                        <a:lstStyle/>
                        <a:p>
                          <a:pPr algn="ctr"/>
                          <a:r>
                            <a:rPr lang="en-US" dirty="0"/>
                            <a:t>15.61 (</a:t>
                          </a:r>
                          <a14:m>
                            <m:oMath xmlns:m="http://schemas.openxmlformats.org/officeDocument/2006/math">
                              <m:r>
                                <a:rPr lang="en-US" b="0" i="1" smtClean="0">
                                  <a:solidFill>
                                    <a:srgbClr val="FF0000"/>
                                  </a:solidFill>
                                  <a:latin typeface="Cambria Math" panose="02040503050406030204" pitchFamily="18" charset="0"/>
                                </a:rPr>
                                <m:t>↓40%</m:t>
                              </m:r>
                            </m:oMath>
                          </a14:m>
                          <a:r>
                            <a:rPr lang="en-US" dirty="0"/>
                            <a:t> )</a:t>
                          </a:r>
                        </a:p>
                      </a:txBody>
                      <a:tcPr/>
                    </a:tc>
                    <a:tc>
                      <a:txBody>
                        <a:bodyPr/>
                        <a:lstStyle/>
                        <a:p>
                          <a:pPr algn="ctr"/>
                          <a:r>
                            <a:rPr lang="en-US" dirty="0"/>
                            <a:t>42.52</a:t>
                          </a:r>
                        </a:p>
                      </a:txBody>
                      <a:tcPr/>
                    </a:tc>
                    <a:tc>
                      <a:txBody>
                        <a:bodyPr/>
                        <a:lstStyle/>
                        <a:p>
                          <a:pPr algn="ctr"/>
                          <a:r>
                            <a:rPr lang="en-US" dirty="0"/>
                            <a:t>29.07</a:t>
                          </a:r>
                        </a:p>
                      </a:txBody>
                      <a:tcPr/>
                    </a:tc>
                    <a:extLst>
                      <a:ext uri="{0D108BD9-81ED-4DB2-BD59-A6C34878D82A}">
                        <a16:rowId xmlns:a16="http://schemas.microsoft.com/office/drawing/2014/main" val="1597710310"/>
                      </a:ext>
                    </a:extLst>
                  </a:tr>
                  <a:tr h="429996">
                    <a:tc>
                      <a:txBody>
                        <a:bodyPr/>
                        <a:lstStyle/>
                        <a:p>
                          <a:pPr algn="ctr"/>
                          <a:r>
                            <a:rPr lang="en-US" dirty="0"/>
                            <a:t>Ours Universal</a:t>
                          </a:r>
                        </a:p>
                      </a:txBody>
                      <a:tcPr/>
                    </a:tc>
                    <a:tc>
                      <a:txBody>
                        <a:bodyPr/>
                        <a:lstStyle/>
                        <a:p>
                          <a:pPr algn="ctr"/>
                          <a:r>
                            <a:rPr lang="en-US" dirty="0"/>
                            <a:t>57.91(</a:t>
                          </a:r>
                          <a14:m>
                            <m:oMath xmlns:m="http://schemas.openxmlformats.org/officeDocument/2006/math">
                              <m:r>
                                <a:rPr lang="en-US" b="0" i="1" smtClean="0">
                                  <a:solidFill>
                                    <a:srgbClr val="FF0000"/>
                                  </a:solidFill>
                                  <a:latin typeface="Cambria Math" panose="02040503050406030204" pitchFamily="18" charset="0"/>
                                </a:rPr>
                                <m:t>↓7%</m:t>
                              </m:r>
                            </m:oMath>
                          </a14:m>
                          <a:r>
                            <a:rPr lang="en-US" dirty="0"/>
                            <a:t> )</a:t>
                          </a:r>
                        </a:p>
                      </a:txBody>
                      <a:tcPr/>
                    </a:tc>
                    <a:tc>
                      <a:txBody>
                        <a:bodyPr/>
                        <a:lstStyle/>
                        <a:p>
                          <a:pPr algn="ctr"/>
                          <a:r>
                            <a:rPr lang="en-US" dirty="0"/>
                            <a:t>43.12(</a:t>
                          </a:r>
                          <a14:m>
                            <m:oMath xmlns:m="http://schemas.openxmlformats.org/officeDocument/2006/math">
                              <m:r>
                                <a:rPr lang="en-US" b="0" i="1" smtClean="0">
                                  <a:solidFill>
                                    <a:srgbClr val="00B050"/>
                                  </a:solidFill>
                                  <a:latin typeface="Cambria Math" panose="02040503050406030204" pitchFamily="18" charset="0"/>
                                </a:rPr>
                                <m:t>↑0.5%</m:t>
                              </m:r>
                            </m:oMath>
                          </a14:m>
                          <a:r>
                            <a:rPr lang="en-US" dirty="0"/>
                            <a:t>)</a:t>
                          </a:r>
                        </a:p>
                      </a:txBody>
                      <a:tcPr/>
                    </a:tc>
                    <a:tc>
                      <a:txBody>
                        <a:bodyPr/>
                        <a:lstStyle/>
                        <a:p>
                          <a:pPr algn="ctr"/>
                          <a:r>
                            <a:rPr lang="en-US" b="1" dirty="0"/>
                            <a:t>50.52</a:t>
                          </a:r>
                        </a:p>
                      </a:txBody>
                      <a:tcPr/>
                    </a:tc>
                    <a:extLst>
                      <a:ext uri="{0D108BD9-81ED-4DB2-BD59-A6C34878D82A}">
                        <a16:rowId xmlns:a16="http://schemas.microsoft.com/office/drawing/2014/main" val="2800693655"/>
                      </a:ext>
                    </a:extLst>
                  </a:tr>
                </a:tbl>
              </a:graphicData>
            </a:graphic>
          </p:graphicFrame>
        </mc:Choice>
        <mc:Fallback xmlns="">
          <p:graphicFrame>
            <p:nvGraphicFramePr>
              <p:cNvPr id="5" name="Table 4">
                <a:extLst>
                  <a:ext uri="{FF2B5EF4-FFF2-40B4-BE49-F238E27FC236}">
                    <a16:creationId xmlns:a16="http://schemas.microsoft.com/office/drawing/2014/main" id="{FFBE1423-56B6-DD40-B1EF-7ABBE2895ACB}"/>
                  </a:ext>
                </a:extLst>
              </p:cNvPr>
              <p:cNvGraphicFramePr>
                <a:graphicFrameLocks noGrp="1"/>
              </p:cNvGraphicFramePr>
              <p:nvPr>
                <p:extLst>
                  <p:ext uri="{D42A27DB-BD31-4B8C-83A1-F6EECF244321}">
                    <p14:modId xmlns:p14="http://schemas.microsoft.com/office/powerpoint/2010/main" val="2274363082"/>
                  </p:ext>
                </p:extLst>
              </p:nvPr>
            </p:nvGraphicFramePr>
            <p:xfrm>
              <a:off x="1079074" y="2392188"/>
              <a:ext cx="6672267" cy="1719984"/>
            </p:xfrm>
            <a:graphic>
              <a:graphicData uri="http://schemas.openxmlformats.org/drawingml/2006/table">
                <a:tbl>
                  <a:tblPr firstRow="1" firstCol="1" bandRow="1">
                    <a:tableStyleId>{5C22544A-7EE6-4342-B048-85BDC9FD1C3A}</a:tableStyleId>
                  </a:tblPr>
                  <a:tblGrid>
                    <a:gridCol w="1817077">
                      <a:extLst>
                        <a:ext uri="{9D8B030D-6E8A-4147-A177-3AD203B41FA5}">
                          <a16:colId xmlns:a16="http://schemas.microsoft.com/office/drawing/2014/main" val="415122514"/>
                        </a:ext>
                      </a:extLst>
                    </a:gridCol>
                    <a:gridCol w="1641230">
                      <a:extLst>
                        <a:ext uri="{9D8B030D-6E8A-4147-A177-3AD203B41FA5}">
                          <a16:colId xmlns:a16="http://schemas.microsoft.com/office/drawing/2014/main" val="579480164"/>
                        </a:ext>
                      </a:extLst>
                    </a:gridCol>
                    <a:gridCol w="2004647">
                      <a:extLst>
                        <a:ext uri="{9D8B030D-6E8A-4147-A177-3AD203B41FA5}">
                          <a16:colId xmlns:a16="http://schemas.microsoft.com/office/drawing/2014/main" val="4240932844"/>
                        </a:ext>
                      </a:extLst>
                    </a:gridCol>
                    <a:gridCol w="1209313">
                      <a:extLst>
                        <a:ext uri="{9D8B030D-6E8A-4147-A177-3AD203B41FA5}">
                          <a16:colId xmlns:a16="http://schemas.microsoft.com/office/drawing/2014/main" val="74730678"/>
                        </a:ext>
                      </a:extLst>
                    </a:gridCol>
                  </a:tblGrid>
                  <a:tr h="429996">
                    <a:tc>
                      <a:txBody>
                        <a:bodyPr/>
                        <a:lstStyle/>
                        <a:p>
                          <a:pPr algn="ctr"/>
                          <a:r>
                            <a:rPr lang="en-US" dirty="0"/>
                            <a:t>Method</a:t>
                          </a:r>
                        </a:p>
                      </a:txBody>
                      <a:tcPr/>
                    </a:tc>
                    <a:tc>
                      <a:txBody>
                        <a:bodyPr/>
                        <a:lstStyle/>
                        <a:p>
                          <a:pPr algn="ctr"/>
                          <a:r>
                            <a:rPr lang="en-US" dirty="0"/>
                            <a:t>Evaluate on CS</a:t>
                          </a:r>
                        </a:p>
                      </a:txBody>
                      <a:tcPr/>
                    </a:tc>
                    <a:tc>
                      <a:txBody>
                        <a:bodyPr/>
                        <a:lstStyle/>
                        <a:p>
                          <a:pPr algn="ctr"/>
                          <a:r>
                            <a:rPr lang="en-US" dirty="0"/>
                            <a:t>Evaluate on CVD</a:t>
                          </a:r>
                        </a:p>
                      </a:txBody>
                      <a:tcPr/>
                    </a:tc>
                    <a:tc>
                      <a:txBody>
                        <a:bodyPr/>
                        <a:lstStyle/>
                        <a:p>
                          <a:pPr algn="ctr"/>
                          <a:r>
                            <a:rPr lang="en-US" dirty="0"/>
                            <a:t>Average</a:t>
                          </a:r>
                        </a:p>
                      </a:txBody>
                      <a:tcPr/>
                    </a:tc>
                    <a:extLst>
                      <a:ext uri="{0D108BD9-81ED-4DB2-BD59-A6C34878D82A}">
                        <a16:rowId xmlns:a16="http://schemas.microsoft.com/office/drawing/2014/main" val="1373950057"/>
                      </a:ext>
                    </a:extLst>
                  </a:tr>
                  <a:tr h="429996">
                    <a:tc>
                      <a:txBody>
                        <a:bodyPr/>
                        <a:lstStyle/>
                        <a:p>
                          <a:pPr algn="ctr"/>
                          <a:r>
                            <a:rPr lang="en-US" dirty="0"/>
                            <a:t>Train on CS</a:t>
                          </a:r>
                        </a:p>
                      </a:txBody>
                      <a:tcPr/>
                    </a:tc>
                    <a:tc>
                      <a:txBody>
                        <a:bodyPr/>
                        <a:lstStyle/>
                        <a:p>
                          <a:pPr algn="ctr"/>
                          <a:r>
                            <a:rPr lang="en-US" dirty="0"/>
                            <a:t>64.23</a:t>
                          </a:r>
                        </a:p>
                      </a:txBody>
                      <a:tcPr/>
                    </a:tc>
                    <a:tc>
                      <a:txBody>
                        <a:bodyPr/>
                        <a:lstStyle/>
                        <a:p>
                          <a:endParaRPr lang="en-US"/>
                        </a:p>
                      </a:txBody>
                      <a:tcPr>
                        <a:blipFill>
                          <a:blip r:embed="rId3"/>
                          <a:stretch>
                            <a:fillRect l="-172785" t="-105882" r="-61392" b="-205882"/>
                          </a:stretch>
                        </a:blipFill>
                      </a:tcPr>
                    </a:tc>
                    <a:tc>
                      <a:txBody>
                        <a:bodyPr/>
                        <a:lstStyle/>
                        <a:p>
                          <a:pPr algn="ctr"/>
                          <a:r>
                            <a:rPr lang="en-US" dirty="0"/>
                            <a:t>39.85</a:t>
                          </a:r>
                        </a:p>
                      </a:txBody>
                      <a:tcPr/>
                    </a:tc>
                    <a:extLst>
                      <a:ext uri="{0D108BD9-81ED-4DB2-BD59-A6C34878D82A}">
                        <a16:rowId xmlns:a16="http://schemas.microsoft.com/office/drawing/2014/main" val="3999736920"/>
                      </a:ext>
                    </a:extLst>
                  </a:tr>
                  <a:tr h="429996">
                    <a:tc>
                      <a:txBody>
                        <a:bodyPr/>
                        <a:lstStyle/>
                        <a:p>
                          <a:pPr algn="ctr"/>
                          <a:r>
                            <a:rPr lang="en-US" dirty="0"/>
                            <a:t>Train on SRGB</a:t>
                          </a:r>
                        </a:p>
                      </a:txBody>
                      <a:tcPr/>
                    </a:tc>
                    <a:tc>
                      <a:txBody>
                        <a:bodyPr/>
                        <a:lstStyle/>
                        <a:p>
                          <a:endParaRPr lang="en-US"/>
                        </a:p>
                      </a:txBody>
                      <a:tcPr>
                        <a:blipFill>
                          <a:blip r:embed="rId3"/>
                          <a:stretch>
                            <a:fillRect l="-111628" t="-205882" r="-197674" b="-105882"/>
                          </a:stretch>
                        </a:blipFill>
                      </a:tcPr>
                    </a:tc>
                    <a:tc>
                      <a:txBody>
                        <a:bodyPr/>
                        <a:lstStyle/>
                        <a:p>
                          <a:pPr algn="ctr"/>
                          <a:r>
                            <a:rPr lang="en-US" dirty="0"/>
                            <a:t>42.52</a:t>
                          </a:r>
                        </a:p>
                      </a:txBody>
                      <a:tcPr/>
                    </a:tc>
                    <a:tc>
                      <a:txBody>
                        <a:bodyPr/>
                        <a:lstStyle/>
                        <a:p>
                          <a:pPr algn="ctr"/>
                          <a:r>
                            <a:rPr lang="en-US" dirty="0"/>
                            <a:t>29.07</a:t>
                          </a:r>
                        </a:p>
                      </a:txBody>
                      <a:tcPr/>
                    </a:tc>
                    <a:extLst>
                      <a:ext uri="{0D108BD9-81ED-4DB2-BD59-A6C34878D82A}">
                        <a16:rowId xmlns:a16="http://schemas.microsoft.com/office/drawing/2014/main" val="1597710310"/>
                      </a:ext>
                    </a:extLst>
                  </a:tr>
                  <a:tr h="429996">
                    <a:tc>
                      <a:txBody>
                        <a:bodyPr/>
                        <a:lstStyle/>
                        <a:p>
                          <a:pPr algn="ctr"/>
                          <a:r>
                            <a:rPr lang="en-US" dirty="0"/>
                            <a:t>Ours Universal</a:t>
                          </a:r>
                        </a:p>
                      </a:txBody>
                      <a:tcPr/>
                    </a:tc>
                    <a:tc>
                      <a:txBody>
                        <a:bodyPr/>
                        <a:lstStyle/>
                        <a:p>
                          <a:endParaRPr lang="en-US"/>
                        </a:p>
                      </a:txBody>
                      <a:tcPr>
                        <a:blipFill>
                          <a:blip r:embed="rId3"/>
                          <a:stretch>
                            <a:fillRect l="-111628" t="-305882" r="-197674" b="-5882"/>
                          </a:stretch>
                        </a:blipFill>
                      </a:tcPr>
                    </a:tc>
                    <a:tc>
                      <a:txBody>
                        <a:bodyPr/>
                        <a:lstStyle/>
                        <a:p>
                          <a:endParaRPr lang="en-US"/>
                        </a:p>
                      </a:txBody>
                      <a:tcPr>
                        <a:blipFill>
                          <a:blip r:embed="rId3"/>
                          <a:stretch>
                            <a:fillRect l="-172785" t="-305882" r="-61392" b="-5882"/>
                          </a:stretch>
                        </a:blipFill>
                      </a:tcPr>
                    </a:tc>
                    <a:tc>
                      <a:txBody>
                        <a:bodyPr/>
                        <a:lstStyle/>
                        <a:p>
                          <a:pPr algn="ctr"/>
                          <a:r>
                            <a:rPr lang="en-US" b="1" dirty="0"/>
                            <a:t>50.52</a:t>
                          </a:r>
                        </a:p>
                      </a:txBody>
                      <a:tcPr/>
                    </a:tc>
                    <a:extLst>
                      <a:ext uri="{0D108BD9-81ED-4DB2-BD59-A6C34878D82A}">
                        <a16:rowId xmlns:a16="http://schemas.microsoft.com/office/drawing/2014/main" val="2800693655"/>
                      </a:ext>
                    </a:extLst>
                  </a:tr>
                </a:tbl>
              </a:graphicData>
            </a:graphic>
          </p:graphicFrame>
        </mc:Fallback>
      </mc:AlternateContent>
      <p:sp>
        <p:nvSpPr>
          <p:cNvPr id="9" name="TextBox 8">
            <a:extLst>
              <a:ext uri="{FF2B5EF4-FFF2-40B4-BE49-F238E27FC236}">
                <a16:creationId xmlns:a16="http://schemas.microsoft.com/office/drawing/2014/main" id="{B4BD4EBD-1F7A-FC4A-9635-2A7A54C39E89}"/>
              </a:ext>
            </a:extLst>
          </p:cNvPr>
          <p:cNvSpPr txBox="1"/>
          <p:nvPr/>
        </p:nvSpPr>
        <p:spPr>
          <a:xfrm>
            <a:off x="2343514" y="4252636"/>
            <a:ext cx="4142481"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Universal model on Cityscapes + </a:t>
            </a:r>
            <a:r>
              <a:rPr lang="en-US" dirty="0" err="1">
                <a:latin typeface="Times New Roman" panose="02020603050405020304" pitchFamily="18" charset="0"/>
                <a:cs typeface="Times New Roman" panose="02020603050405020304" pitchFamily="18" charset="0"/>
              </a:rPr>
              <a:t>SunRGB</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852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282276"/>
            <a:ext cx="8718292" cy="787440"/>
          </a:xfrm>
        </p:spPr>
        <p:txBody>
          <a:bodyPr>
            <a:normAutofit/>
          </a:bodyPr>
          <a:lstStyle/>
          <a:p>
            <a:r>
              <a:rPr lang="en-US" sz="3600" dirty="0">
                <a:solidFill>
                  <a:srgbClr val="002060"/>
                </a:solidFill>
                <a:latin typeface="Times New Roman" panose="02020603050405020304" pitchFamily="18" charset="0"/>
                <a:cs typeface="Times New Roman" panose="02020603050405020304" pitchFamily="18" charset="0"/>
              </a:rPr>
              <a:t>Semantic Alignment </a:t>
            </a:r>
            <a:r>
              <a:rPr lang="en-US" sz="3500" dirty="0">
                <a:solidFill>
                  <a:srgbClr val="002060"/>
                </a:solidFill>
                <a:latin typeface="Times New Roman" panose="02020603050405020304" pitchFamily="18" charset="0"/>
                <a:cs typeface="Times New Roman" panose="02020603050405020304" pitchFamily="18" charset="0"/>
              </a:rPr>
              <a:t>for Cityscapes vs </a:t>
            </a:r>
            <a:r>
              <a:rPr lang="en-US" sz="3500" dirty="0" err="1">
                <a:solidFill>
                  <a:srgbClr val="002060"/>
                </a:solidFill>
                <a:latin typeface="Times New Roman" panose="02020603050405020304" pitchFamily="18" charset="0"/>
                <a:cs typeface="Times New Roman" panose="02020603050405020304" pitchFamily="18" charset="0"/>
              </a:rPr>
              <a:t>CamVid</a:t>
            </a:r>
            <a:endParaRPr lang="en-US" sz="3500" dirty="0">
              <a:solidFill>
                <a:srgbClr val="00206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CCFC4DF-A38D-7641-8264-58DDB929048C}"/>
              </a:ext>
            </a:extLst>
          </p:cNvPr>
          <p:cNvPicPr>
            <a:picLocks noChangeAspect="1"/>
          </p:cNvPicPr>
          <p:nvPr/>
        </p:nvPicPr>
        <p:blipFill>
          <a:blip r:embed="rId3"/>
          <a:stretch>
            <a:fillRect/>
          </a:stretch>
        </p:blipFill>
        <p:spPr>
          <a:xfrm>
            <a:off x="561860" y="2739145"/>
            <a:ext cx="5825506" cy="2854368"/>
          </a:xfrm>
          <a:prstGeom prst="rect">
            <a:avLst/>
          </a:prstGeom>
        </p:spPr>
      </p:pic>
      <p:pic>
        <p:nvPicPr>
          <p:cNvPr id="7" name="Picture 6">
            <a:extLst>
              <a:ext uri="{FF2B5EF4-FFF2-40B4-BE49-F238E27FC236}">
                <a16:creationId xmlns:a16="http://schemas.microsoft.com/office/drawing/2014/main" id="{4851541F-9790-0346-A1D9-8CD04119D067}"/>
              </a:ext>
            </a:extLst>
          </p:cNvPr>
          <p:cNvPicPr>
            <a:picLocks noChangeAspect="1"/>
          </p:cNvPicPr>
          <p:nvPr/>
        </p:nvPicPr>
        <p:blipFill>
          <a:blip r:embed="rId4"/>
          <a:stretch>
            <a:fillRect/>
          </a:stretch>
        </p:blipFill>
        <p:spPr>
          <a:xfrm>
            <a:off x="7180355" y="3389141"/>
            <a:ext cx="1401785" cy="2031158"/>
          </a:xfrm>
          <a:prstGeom prst="rect">
            <a:avLst/>
          </a:prstGeom>
        </p:spPr>
      </p:pic>
      <p:sp>
        <p:nvSpPr>
          <p:cNvPr id="8" name="TextBox 7">
            <a:extLst>
              <a:ext uri="{FF2B5EF4-FFF2-40B4-BE49-F238E27FC236}">
                <a16:creationId xmlns:a16="http://schemas.microsoft.com/office/drawing/2014/main" id="{09264263-64FF-624F-9C1B-6ABAED23D22D}"/>
              </a:ext>
            </a:extLst>
          </p:cNvPr>
          <p:cNvSpPr txBox="1"/>
          <p:nvPr/>
        </p:nvSpPr>
        <p:spPr>
          <a:xfrm>
            <a:off x="2037156" y="1899090"/>
            <a:ext cx="2896947" cy="446276"/>
          </a:xfrm>
          <a:prstGeom prst="rect">
            <a:avLst/>
          </a:prstGeom>
          <a:noFill/>
          <a:ln>
            <a:solidFill>
              <a:srgbClr val="002060"/>
            </a:solidFill>
          </a:ln>
        </p:spPr>
        <p:txBody>
          <a:bodyPr wrap="none" rtlCol="0">
            <a:spAutoFit/>
          </a:bodyPr>
          <a:lstStyle/>
          <a:p>
            <a:pPr algn="ctr"/>
            <a:r>
              <a:rPr lang="en-US" sz="2300" dirty="0">
                <a:latin typeface="Times New Roman" panose="02020603050405020304" pitchFamily="18" charset="0"/>
                <a:cs typeface="Times New Roman" panose="02020603050405020304" pitchFamily="18" charset="0"/>
              </a:rPr>
              <a:t>Sidewalk &amp; Pavement </a:t>
            </a:r>
          </a:p>
        </p:txBody>
      </p:sp>
      <p:cxnSp>
        <p:nvCxnSpPr>
          <p:cNvPr id="10" name="Straight Arrow Connector 9">
            <a:extLst>
              <a:ext uri="{FF2B5EF4-FFF2-40B4-BE49-F238E27FC236}">
                <a16:creationId xmlns:a16="http://schemas.microsoft.com/office/drawing/2014/main" id="{1ED95872-94EC-114D-BF88-87DFF9CD5642}"/>
              </a:ext>
            </a:extLst>
          </p:cNvPr>
          <p:cNvCxnSpPr>
            <a:cxnSpLocks/>
            <a:stCxn id="8" idx="2"/>
          </p:cNvCxnSpPr>
          <p:nvPr/>
        </p:nvCxnSpPr>
        <p:spPr>
          <a:xfrm flipH="1">
            <a:off x="2743200" y="2345366"/>
            <a:ext cx="742430" cy="829374"/>
          </a:xfrm>
          <a:prstGeom prst="straightConnector1">
            <a:avLst/>
          </a:prstGeom>
          <a:ln w="57150">
            <a:solidFill>
              <a:srgbClr val="CD363D"/>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5B1CA0-8A69-824E-BADF-FE3B497412A8}"/>
              </a:ext>
            </a:extLst>
          </p:cNvPr>
          <p:cNvCxnSpPr>
            <a:cxnSpLocks/>
            <a:stCxn id="8" idx="2"/>
          </p:cNvCxnSpPr>
          <p:nvPr/>
        </p:nvCxnSpPr>
        <p:spPr>
          <a:xfrm>
            <a:off x="3485630" y="2345366"/>
            <a:ext cx="998235" cy="607154"/>
          </a:xfrm>
          <a:prstGeom prst="straightConnector1">
            <a:avLst/>
          </a:prstGeom>
          <a:ln w="57150">
            <a:solidFill>
              <a:srgbClr val="CD363D"/>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34146D-C466-3049-8B86-6FDDFA356054}"/>
              </a:ext>
            </a:extLst>
          </p:cNvPr>
          <p:cNvSpPr txBox="1"/>
          <p:nvPr/>
        </p:nvSpPr>
        <p:spPr>
          <a:xfrm>
            <a:off x="821833" y="5658786"/>
            <a:ext cx="2408612" cy="369332"/>
          </a:xfrm>
          <a:prstGeom prst="rect">
            <a:avLst/>
          </a:prstGeom>
          <a:noFill/>
        </p:spPr>
        <p:txBody>
          <a:bodyPr wrap="square" rtlCol="0">
            <a:spAutoFit/>
          </a:bodyPr>
          <a:lstStyle/>
          <a:p>
            <a:pPr algn="ctr"/>
            <a:r>
              <a:rPr lang="en-US" b="1" dirty="0"/>
              <a:t>Naïve Joint Training</a:t>
            </a:r>
          </a:p>
        </p:txBody>
      </p:sp>
      <p:sp>
        <p:nvSpPr>
          <p:cNvPr id="15" name="TextBox 14">
            <a:extLst>
              <a:ext uri="{FF2B5EF4-FFF2-40B4-BE49-F238E27FC236}">
                <a16:creationId xmlns:a16="http://schemas.microsoft.com/office/drawing/2014/main" id="{F06DA8D8-AAEF-E841-9E80-827BD1C9548E}"/>
              </a:ext>
            </a:extLst>
          </p:cNvPr>
          <p:cNvSpPr txBox="1"/>
          <p:nvPr/>
        </p:nvSpPr>
        <p:spPr>
          <a:xfrm>
            <a:off x="3978754" y="5653110"/>
            <a:ext cx="2408612" cy="369332"/>
          </a:xfrm>
          <a:prstGeom prst="rect">
            <a:avLst/>
          </a:prstGeom>
          <a:noFill/>
        </p:spPr>
        <p:txBody>
          <a:bodyPr wrap="square" rtlCol="0">
            <a:spAutoFit/>
          </a:bodyPr>
          <a:lstStyle/>
          <a:p>
            <a:pPr algn="ctr"/>
            <a:r>
              <a:rPr lang="en-US" b="1" dirty="0"/>
              <a:t>Universal Training</a:t>
            </a:r>
          </a:p>
        </p:txBody>
      </p:sp>
    </p:spTree>
    <p:extLst>
      <p:ext uri="{BB962C8B-B14F-4D97-AF65-F5344CB8AC3E}">
        <p14:creationId xmlns:p14="http://schemas.microsoft.com/office/powerpoint/2010/main" val="2183525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1EB14A-62E1-7047-932C-9746CE4B77DA}"/>
              </a:ext>
            </a:extLst>
          </p:cNvPr>
          <p:cNvPicPr>
            <a:picLocks noChangeAspect="1"/>
          </p:cNvPicPr>
          <p:nvPr/>
        </p:nvPicPr>
        <p:blipFill>
          <a:blip r:embed="rId3"/>
          <a:stretch>
            <a:fillRect/>
          </a:stretch>
        </p:blipFill>
        <p:spPr>
          <a:xfrm>
            <a:off x="1207393" y="3104759"/>
            <a:ext cx="4867201" cy="2474115"/>
          </a:xfrm>
          <a:prstGeom prst="rect">
            <a:avLst/>
          </a:prstGeom>
        </p:spPr>
      </p:pic>
      <p:sp>
        <p:nvSpPr>
          <p:cNvPr id="8" name="TextBox 7">
            <a:extLst>
              <a:ext uri="{FF2B5EF4-FFF2-40B4-BE49-F238E27FC236}">
                <a16:creationId xmlns:a16="http://schemas.microsoft.com/office/drawing/2014/main" id="{09264263-64FF-624F-9C1B-6ABAED23D22D}"/>
              </a:ext>
            </a:extLst>
          </p:cNvPr>
          <p:cNvSpPr txBox="1"/>
          <p:nvPr/>
        </p:nvSpPr>
        <p:spPr>
          <a:xfrm>
            <a:off x="1980803" y="1951050"/>
            <a:ext cx="3454792" cy="446276"/>
          </a:xfrm>
          <a:prstGeom prst="rect">
            <a:avLst/>
          </a:prstGeom>
          <a:noFill/>
          <a:ln>
            <a:solidFill>
              <a:srgbClr val="002060"/>
            </a:solidFill>
          </a:ln>
        </p:spPr>
        <p:txBody>
          <a:bodyPr wrap="none" rtlCol="0">
            <a:spAutoFit/>
          </a:bodyPr>
          <a:lstStyle/>
          <a:p>
            <a:pPr algn="ctr"/>
            <a:r>
              <a:rPr lang="en-US" sz="2300" dirty="0">
                <a:latin typeface="Times New Roman" panose="02020603050405020304" pitchFamily="18" charset="0"/>
                <a:cs typeface="Times New Roman" panose="02020603050405020304" pitchFamily="18" charset="0"/>
              </a:rPr>
              <a:t>Road pixels &amp; Floor pixels </a:t>
            </a:r>
          </a:p>
        </p:txBody>
      </p:sp>
      <p:cxnSp>
        <p:nvCxnSpPr>
          <p:cNvPr id="10" name="Straight Arrow Connector 9">
            <a:extLst>
              <a:ext uri="{FF2B5EF4-FFF2-40B4-BE49-F238E27FC236}">
                <a16:creationId xmlns:a16="http://schemas.microsoft.com/office/drawing/2014/main" id="{1ED95872-94EC-114D-BF88-87DFF9CD5642}"/>
              </a:ext>
            </a:extLst>
          </p:cNvPr>
          <p:cNvCxnSpPr>
            <a:cxnSpLocks/>
            <a:stCxn id="8" idx="2"/>
          </p:cNvCxnSpPr>
          <p:nvPr/>
        </p:nvCxnSpPr>
        <p:spPr>
          <a:xfrm flipH="1">
            <a:off x="3106759" y="2397326"/>
            <a:ext cx="601440" cy="17094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5B1CA0-8A69-824E-BADF-FE3B497412A8}"/>
              </a:ext>
            </a:extLst>
          </p:cNvPr>
          <p:cNvCxnSpPr>
            <a:cxnSpLocks/>
            <a:stCxn id="8" idx="2"/>
          </p:cNvCxnSpPr>
          <p:nvPr/>
        </p:nvCxnSpPr>
        <p:spPr>
          <a:xfrm>
            <a:off x="3708199" y="2397326"/>
            <a:ext cx="1216341" cy="103167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34146D-C466-3049-8B86-6FDDFA356054}"/>
              </a:ext>
            </a:extLst>
          </p:cNvPr>
          <p:cNvSpPr txBox="1"/>
          <p:nvPr/>
        </p:nvSpPr>
        <p:spPr>
          <a:xfrm>
            <a:off x="821833" y="5658786"/>
            <a:ext cx="2408612" cy="369332"/>
          </a:xfrm>
          <a:prstGeom prst="rect">
            <a:avLst/>
          </a:prstGeom>
          <a:noFill/>
        </p:spPr>
        <p:txBody>
          <a:bodyPr wrap="square" rtlCol="0">
            <a:spAutoFit/>
          </a:bodyPr>
          <a:lstStyle/>
          <a:p>
            <a:pPr algn="ctr"/>
            <a:r>
              <a:rPr lang="en-US" b="1" dirty="0"/>
              <a:t>Naïve Joint Training</a:t>
            </a:r>
          </a:p>
        </p:txBody>
      </p:sp>
      <p:sp>
        <p:nvSpPr>
          <p:cNvPr id="15" name="TextBox 14">
            <a:extLst>
              <a:ext uri="{FF2B5EF4-FFF2-40B4-BE49-F238E27FC236}">
                <a16:creationId xmlns:a16="http://schemas.microsoft.com/office/drawing/2014/main" id="{F06DA8D8-AAEF-E841-9E80-827BD1C9548E}"/>
              </a:ext>
            </a:extLst>
          </p:cNvPr>
          <p:cNvSpPr txBox="1"/>
          <p:nvPr/>
        </p:nvSpPr>
        <p:spPr>
          <a:xfrm>
            <a:off x="3978754" y="5653110"/>
            <a:ext cx="2408612" cy="369332"/>
          </a:xfrm>
          <a:prstGeom prst="rect">
            <a:avLst/>
          </a:prstGeom>
          <a:noFill/>
        </p:spPr>
        <p:txBody>
          <a:bodyPr wrap="square" rtlCol="0">
            <a:spAutoFit/>
          </a:bodyPr>
          <a:lstStyle/>
          <a:p>
            <a:pPr algn="ctr"/>
            <a:r>
              <a:rPr lang="en-US" b="1" dirty="0"/>
              <a:t>Universal Training</a:t>
            </a:r>
          </a:p>
        </p:txBody>
      </p:sp>
      <p:pic>
        <p:nvPicPr>
          <p:cNvPr id="4" name="Picture 3">
            <a:extLst>
              <a:ext uri="{FF2B5EF4-FFF2-40B4-BE49-F238E27FC236}">
                <a16:creationId xmlns:a16="http://schemas.microsoft.com/office/drawing/2014/main" id="{24D0C5C4-0ABB-0D41-98DD-F0BA04BA0CE7}"/>
              </a:ext>
            </a:extLst>
          </p:cNvPr>
          <p:cNvPicPr>
            <a:picLocks noChangeAspect="1"/>
          </p:cNvPicPr>
          <p:nvPr/>
        </p:nvPicPr>
        <p:blipFill>
          <a:blip r:embed="rId4"/>
          <a:stretch>
            <a:fillRect/>
          </a:stretch>
        </p:blipFill>
        <p:spPr>
          <a:xfrm>
            <a:off x="7077059" y="2314596"/>
            <a:ext cx="1515720" cy="2781723"/>
          </a:xfrm>
          <a:prstGeom prst="rect">
            <a:avLst/>
          </a:prstGeom>
        </p:spPr>
      </p:pic>
      <p:sp>
        <p:nvSpPr>
          <p:cNvPr id="19" name="Title 1">
            <a:extLst>
              <a:ext uri="{FF2B5EF4-FFF2-40B4-BE49-F238E27FC236}">
                <a16:creationId xmlns:a16="http://schemas.microsoft.com/office/drawing/2014/main" id="{0F627F22-908A-514D-8C8A-F1070EAE65DD}"/>
              </a:ext>
            </a:extLst>
          </p:cNvPr>
          <p:cNvSpPr txBox="1">
            <a:spLocks/>
          </p:cNvSpPr>
          <p:nvPr/>
        </p:nvSpPr>
        <p:spPr>
          <a:xfrm>
            <a:off x="212854" y="282276"/>
            <a:ext cx="8718292" cy="7874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2060"/>
                </a:solidFill>
                <a:latin typeface="Times New Roman" panose="02020603050405020304" pitchFamily="18" charset="0"/>
                <a:cs typeface="Times New Roman" panose="02020603050405020304" pitchFamily="18" charset="0"/>
              </a:rPr>
              <a:t>Geometrical Alignment </a:t>
            </a:r>
            <a:r>
              <a:rPr lang="en-US" sz="3500" dirty="0">
                <a:solidFill>
                  <a:srgbClr val="002060"/>
                </a:solidFill>
                <a:latin typeface="Times New Roman" panose="02020603050405020304" pitchFamily="18" charset="0"/>
                <a:cs typeface="Times New Roman" panose="02020603050405020304" pitchFamily="18" charset="0"/>
              </a:rPr>
              <a:t>for Cityscapes vs </a:t>
            </a:r>
            <a:r>
              <a:rPr lang="en-US" sz="3500" dirty="0" err="1">
                <a:solidFill>
                  <a:srgbClr val="002060"/>
                </a:solidFill>
                <a:latin typeface="Times New Roman" panose="02020603050405020304" pitchFamily="18" charset="0"/>
                <a:cs typeface="Times New Roman" panose="02020603050405020304" pitchFamily="18" charset="0"/>
              </a:rPr>
              <a:t>SunRGB</a:t>
            </a:r>
            <a:endParaRPr lang="en-US" sz="35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2846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1A01C9-A046-2644-AED7-E1CC9640AA85}"/>
              </a:ext>
            </a:extLst>
          </p:cNvPr>
          <p:cNvPicPr>
            <a:picLocks noChangeAspect="1"/>
          </p:cNvPicPr>
          <p:nvPr/>
        </p:nvPicPr>
        <p:blipFill>
          <a:blip r:embed="rId3"/>
          <a:stretch>
            <a:fillRect/>
          </a:stretch>
        </p:blipFill>
        <p:spPr>
          <a:xfrm>
            <a:off x="1763486" y="1229480"/>
            <a:ext cx="5202885" cy="5274279"/>
          </a:xfrm>
          <a:prstGeom prst="rect">
            <a:avLst/>
          </a:prstGeom>
        </p:spPr>
      </p:pic>
      <p:sp>
        <p:nvSpPr>
          <p:cNvPr id="5" name="Title 1">
            <a:extLst>
              <a:ext uri="{FF2B5EF4-FFF2-40B4-BE49-F238E27FC236}">
                <a16:creationId xmlns:a16="http://schemas.microsoft.com/office/drawing/2014/main" id="{16339755-8DB2-FD4C-94DF-362ED278B7A4}"/>
              </a:ext>
            </a:extLst>
          </p:cNvPr>
          <p:cNvSpPr>
            <a:spLocks noGrp="1"/>
          </p:cNvSpPr>
          <p:nvPr>
            <p:ph type="title"/>
          </p:nvPr>
        </p:nvSpPr>
        <p:spPr>
          <a:xfrm>
            <a:off x="95250" y="158298"/>
            <a:ext cx="7829549" cy="930274"/>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2020: Data is driving research</a:t>
            </a:r>
          </a:p>
        </p:txBody>
      </p:sp>
      <p:sp>
        <p:nvSpPr>
          <p:cNvPr id="6" name="TextBox 5">
            <a:extLst>
              <a:ext uri="{FF2B5EF4-FFF2-40B4-BE49-F238E27FC236}">
                <a16:creationId xmlns:a16="http://schemas.microsoft.com/office/drawing/2014/main" id="{7A1754B4-71A5-0247-B4A0-B9F57980F5A3}"/>
              </a:ext>
            </a:extLst>
          </p:cNvPr>
          <p:cNvSpPr txBox="1"/>
          <p:nvPr/>
        </p:nvSpPr>
        <p:spPr>
          <a:xfrm>
            <a:off x="5018314" y="6552291"/>
            <a:ext cx="4125686" cy="276999"/>
          </a:xfrm>
          <a:prstGeom prst="rect">
            <a:avLst/>
          </a:prstGeom>
          <a:noFill/>
        </p:spPr>
        <p:txBody>
          <a:bodyPr wrap="square" rtlCol="0">
            <a:spAutoFit/>
          </a:bodyPr>
          <a:lstStyle/>
          <a:p>
            <a:pPr algn="r"/>
            <a:r>
              <a:rPr lang="en-US" sz="1200">
                <a:latin typeface="Devanagari Sangam MN" panose="02000000000000000000" pitchFamily="2" charset="0"/>
                <a:cs typeface="Devanagari Sangam MN" panose="02000000000000000000" pitchFamily="2" charset="0"/>
              </a:rPr>
              <a:t>https://</a:t>
            </a:r>
            <a:r>
              <a:rPr lang="en-US" sz="1200" err="1">
                <a:latin typeface="Devanagari Sangam MN" panose="02000000000000000000" pitchFamily="2" charset="0"/>
                <a:cs typeface="Devanagari Sangam MN" panose="02000000000000000000" pitchFamily="2" charset="0"/>
              </a:rPr>
              <a:t>www.domo.com</a:t>
            </a:r>
            <a:r>
              <a:rPr lang="en-US" sz="1200">
                <a:latin typeface="Devanagari Sangam MN" panose="02000000000000000000" pitchFamily="2" charset="0"/>
                <a:cs typeface="Devanagari Sangam MN" panose="02000000000000000000" pitchFamily="2" charset="0"/>
              </a:rPr>
              <a:t>/blog/data-never-sleeps-4-0/</a:t>
            </a:r>
          </a:p>
        </p:txBody>
      </p:sp>
    </p:spTree>
    <p:extLst>
      <p:ext uri="{BB962C8B-B14F-4D97-AF65-F5344CB8AC3E}">
        <p14:creationId xmlns:p14="http://schemas.microsoft.com/office/powerpoint/2010/main" val="359453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282276"/>
            <a:ext cx="8718292" cy="787440"/>
          </a:xfrm>
        </p:spPr>
        <p:txBody>
          <a:bodyPr>
            <a:normAutofit fontScale="90000"/>
          </a:bodyPr>
          <a:lstStyle/>
          <a:p>
            <a:r>
              <a:rPr lang="en-US" sz="3500" dirty="0">
                <a:solidFill>
                  <a:srgbClr val="002060"/>
                </a:solidFill>
                <a:latin typeface="Times New Roman" panose="02020603050405020304" pitchFamily="18" charset="0"/>
                <a:cs typeface="Times New Roman" panose="02020603050405020304" pitchFamily="18" charset="0"/>
              </a:rPr>
              <a:t>Refined segmentation outputs on IDD using universal training</a:t>
            </a:r>
          </a:p>
        </p:txBody>
      </p:sp>
      <p:pic>
        <p:nvPicPr>
          <p:cNvPr id="5" name="Picture 4">
            <a:extLst>
              <a:ext uri="{FF2B5EF4-FFF2-40B4-BE49-F238E27FC236}">
                <a16:creationId xmlns:a16="http://schemas.microsoft.com/office/drawing/2014/main" id="{FB0D381E-F2B6-1040-B4D3-F9A2F4E05B18}"/>
              </a:ext>
            </a:extLst>
          </p:cNvPr>
          <p:cNvPicPr>
            <a:picLocks noChangeAspect="1"/>
          </p:cNvPicPr>
          <p:nvPr/>
        </p:nvPicPr>
        <p:blipFill>
          <a:blip r:embed="rId3"/>
          <a:stretch>
            <a:fillRect/>
          </a:stretch>
        </p:blipFill>
        <p:spPr>
          <a:xfrm>
            <a:off x="212854" y="1465245"/>
            <a:ext cx="8728005" cy="4817583"/>
          </a:xfrm>
          <a:prstGeom prst="rect">
            <a:avLst/>
          </a:prstGeom>
        </p:spPr>
      </p:pic>
    </p:spTree>
    <p:extLst>
      <p:ext uri="{BB962C8B-B14F-4D97-AF65-F5344CB8AC3E}">
        <p14:creationId xmlns:p14="http://schemas.microsoft.com/office/powerpoint/2010/main" val="2385795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A758B99-6427-AB44-9EA5-0C27F901D606}"/>
              </a:ext>
            </a:extLst>
          </p:cNvPr>
          <p:cNvSpPr txBox="1"/>
          <p:nvPr/>
        </p:nvSpPr>
        <p:spPr>
          <a:xfrm>
            <a:off x="644776" y="4527589"/>
            <a:ext cx="7854447" cy="1270192"/>
          </a:xfrm>
          <a:prstGeom prst="rect">
            <a:avLst/>
          </a:prstGeom>
          <a:solidFill>
            <a:schemeClr val="bg1">
              <a:lumMod val="85000"/>
            </a:schemeClr>
          </a:solidFill>
          <a:ln>
            <a:solidFill>
              <a:schemeClr val="tx1"/>
            </a:solidFill>
          </a:ln>
        </p:spPr>
        <p:txBody>
          <a:bodyPr wrap="square" rtlCol="0">
            <a:spAutoFit/>
          </a:bodyPr>
          <a:lstStyle/>
          <a:p>
            <a:endParaRPr lang="en-US" sz="2600" dirty="0"/>
          </a:p>
        </p:txBody>
      </p:sp>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188430"/>
            <a:ext cx="8718292" cy="787440"/>
          </a:xfrm>
        </p:spPr>
        <p:txBody>
          <a:bodyPr>
            <a:normAutofit fontScale="90000"/>
          </a:bodyPr>
          <a:lstStyle/>
          <a:p>
            <a:r>
              <a:rPr lang="en-US" sz="3500" dirty="0">
                <a:solidFill>
                  <a:srgbClr val="002060"/>
                </a:solidFill>
                <a:latin typeface="Times New Roman" panose="02020603050405020304" pitchFamily="18" charset="0"/>
                <a:cs typeface="Times New Roman" panose="02020603050405020304" pitchFamily="18" charset="0"/>
              </a:rPr>
              <a:t>Indoor scene segmentation: Limited labeled data</a:t>
            </a:r>
          </a:p>
        </p:txBody>
      </p:sp>
      <p:pic>
        <p:nvPicPr>
          <p:cNvPr id="4" name="Picture 3" descr="A living room filled with furniture and a tv&#10;&#10;Description automatically generated">
            <a:extLst>
              <a:ext uri="{FF2B5EF4-FFF2-40B4-BE49-F238E27FC236}">
                <a16:creationId xmlns:a16="http://schemas.microsoft.com/office/drawing/2014/main" id="{1DC52E4B-5681-4446-8514-EB74F44F1AB8}"/>
              </a:ext>
            </a:extLst>
          </p:cNvPr>
          <p:cNvPicPr>
            <a:picLocks noChangeAspect="1"/>
          </p:cNvPicPr>
          <p:nvPr/>
        </p:nvPicPr>
        <p:blipFill>
          <a:blip r:embed="rId3"/>
          <a:stretch>
            <a:fillRect/>
          </a:stretch>
        </p:blipFill>
        <p:spPr>
          <a:xfrm>
            <a:off x="570036" y="1433075"/>
            <a:ext cx="3185258" cy="2312585"/>
          </a:xfrm>
          <a:prstGeom prst="rect">
            <a:avLst/>
          </a:prstGeom>
        </p:spPr>
      </p:pic>
      <p:pic>
        <p:nvPicPr>
          <p:cNvPr id="6" name="Picture 5">
            <a:extLst>
              <a:ext uri="{FF2B5EF4-FFF2-40B4-BE49-F238E27FC236}">
                <a16:creationId xmlns:a16="http://schemas.microsoft.com/office/drawing/2014/main" id="{1DFF3C31-C656-0540-BDBA-651050803E62}"/>
              </a:ext>
            </a:extLst>
          </p:cNvPr>
          <p:cNvPicPr>
            <a:picLocks noChangeAspect="1"/>
          </p:cNvPicPr>
          <p:nvPr/>
        </p:nvPicPr>
        <p:blipFill>
          <a:blip r:embed="rId4"/>
          <a:srcRect/>
          <a:stretch/>
        </p:blipFill>
        <p:spPr>
          <a:xfrm>
            <a:off x="5459047" y="1433075"/>
            <a:ext cx="3075353" cy="2306514"/>
          </a:xfrm>
          <a:prstGeom prst="rect">
            <a:avLst/>
          </a:prstGeom>
        </p:spPr>
      </p:pic>
      <p:sp>
        <p:nvSpPr>
          <p:cNvPr id="8" name="Right Arrow 7">
            <a:extLst>
              <a:ext uri="{FF2B5EF4-FFF2-40B4-BE49-F238E27FC236}">
                <a16:creationId xmlns:a16="http://schemas.microsoft.com/office/drawing/2014/main" id="{3D3495BC-1E60-FA4E-8955-0566E28DE69E}"/>
              </a:ext>
            </a:extLst>
          </p:cNvPr>
          <p:cNvSpPr/>
          <p:nvPr/>
        </p:nvSpPr>
        <p:spPr>
          <a:xfrm>
            <a:off x="4088080" y="2215663"/>
            <a:ext cx="1172308" cy="558238"/>
          </a:xfrm>
          <a:prstGeom prst="rightArrow">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B8D447F-2F9E-9E47-9B09-DFD31FFC80CF}"/>
              </a:ext>
            </a:extLst>
          </p:cNvPr>
          <p:cNvSpPr txBox="1"/>
          <p:nvPr/>
        </p:nvSpPr>
        <p:spPr>
          <a:xfrm>
            <a:off x="942415" y="4521352"/>
            <a:ext cx="7259167" cy="1154162"/>
          </a:xfrm>
          <a:prstGeom prst="rect">
            <a:avLst/>
          </a:prstGeom>
          <a:noFill/>
        </p:spPr>
        <p:txBody>
          <a:bodyPr wrap="none" rtlCol="0">
            <a:spAutoFit/>
          </a:bodyPr>
          <a:lstStyle/>
          <a:p>
            <a:pPr marL="285750" indent="-285750">
              <a:buFont typeface="Arial" panose="020B0604020202020204" pitchFamily="34" charset="0"/>
              <a:buChar char="•"/>
            </a:pPr>
            <a:r>
              <a:rPr lang="en-US" sz="2300" dirty="0"/>
              <a:t>Synthetic data available only in some preferred domains.</a:t>
            </a:r>
          </a:p>
          <a:p>
            <a:pPr marL="742950" lvl="1" indent="-285750">
              <a:buFont typeface="Arial" panose="020B0604020202020204" pitchFamily="34" charset="0"/>
              <a:buChar char="•"/>
            </a:pPr>
            <a:r>
              <a:rPr lang="en-US" sz="2300" dirty="0"/>
              <a:t>Challenge to create and maintain assets</a:t>
            </a:r>
          </a:p>
          <a:p>
            <a:pPr marL="742950" lvl="1" indent="-285750">
              <a:buFont typeface="Arial" panose="020B0604020202020204" pitchFamily="34" charset="0"/>
              <a:buChar char="•"/>
            </a:pPr>
            <a:r>
              <a:rPr lang="en-US" sz="2300" dirty="0"/>
              <a:t>intricate physical properties hard to simulate</a:t>
            </a:r>
            <a:endParaRPr lang="en-US" sz="2500" dirty="0"/>
          </a:p>
        </p:txBody>
      </p:sp>
    </p:spTree>
    <p:extLst>
      <p:ext uri="{BB962C8B-B14F-4D97-AF65-F5344CB8AC3E}">
        <p14:creationId xmlns:p14="http://schemas.microsoft.com/office/powerpoint/2010/main" val="802750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188430"/>
            <a:ext cx="8718292" cy="787440"/>
          </a:xfrm>
        </p:spPr>
        <p:txBody>
          <a:bodyPr>
            <a:noAutofit/>
          </a:bodyPr>
          <a:lstStyle/>
          <a:p>
            <a:r>
              <a:rPr lang="en-US" sz="3200" dirty="0">
                <a:solidFill>
                  <a:srgbClr val="002060"/>
                </a:solidFill>
                <a:latin typeface="Times New Roman" panose="02020603050405020304" pitchFamily="18" charset="0"/>
                <a:cs typeface="Times New Roman" panose="02020603050405020304" pitchFamily="18" charset="0"/>
              </a:rPr>
              <a:t>Alternative: Transfer from outdoor synthetic images</a:t>
            </a:r>
          </a:p>
        </p:txBody>
      </p:sp>
      <p:pic>
        <p:nvPicPr>
          <p:cNvPr id="4" name="Picture 3" descr="A living room filled with furniture and a tv&#10;&#10;Description automatically generated">
            <a:extLst>
              <a:ext uri="{FF2B5EF4-FFF2-40B4-BE49-F238E27FC236}">
                <a16:creationId xmlns:a16="http://schemas.microsoft.com/office/drawing/2014/main" id="{1DC52E4B-5681-4446-8514-EB74F44F1AB8}"/>
              </a:ext>
            </a:extLst>
          </p:cNvPr>
          <p:cNvPicPr>
            <a:picLocks noChangeAspect="1"/>
          </p:cNvPicPr>
          <p:nvPr/>
        </p:nvPicPr>
        <p:blipFill>
          <a:blip r:embed="rId3"/>
          <a:stretch>
            <a:fillRect/>
          </a:stretch>
        </p:blipFill>
        <p:spPr>
          <a:xfrm>
            <a:off x="3424701" y="1424416"/>
            <a:ext cx="2503415" cy="1817548"/>
          </a:xfrm>
          <a:prstGeom prst="rect">
            <a:avLst/>
          </a:prstGeom>
        </p:spPr>
      </p:pic>
      <p:pic>
        <p:nvPicPr>
          <p:cNvPr id="6" name="Picture 5">
            <a:extLst>
              <a:ext uri="{FF2B5EF4-FFF2-40B4-BE49-F238E27FC236}">
                <a16:creationId xmlns:a16="http://schemas.microsoft.com/office/drawing/2014/main" id="{1DFF3C31-C656-0540-BDBA-651050803E62}"/>
              </a:ext>
            </a:extLst>
          </p:cNvPr>
          <p:cNvPicPr>
            <a:picLocks noChangeAspect="1"/>
          </p:cNvPicPr>
          <p:nvPr/>
        </p:nvPicPr>
        <p:blipFill>
          <a:blip r:embed="rId4"/>
          <a:srcRect/>
          <a:stretch/>
        </p:blipFill>
        <p:spPr>
          <a:xfrm>
            <a:off x="6587763" y="1424415"/>
            <a:ext cx="2423398" cy="1817549"/>
          </a:xfrm>
          <a:prstGeom prst="rect">
            <a:avLst/>
          </a:prstGeom>
        </p:spPr>
      </p:pic>
      <p:sp>
        <p:nvSpPr>
          <p:cNvPr id="8" name="Right Arrow 7">
            <a:extLst>
              <a:ext uri="{FF2B5EF4-FFF2-40B4-BE49-F238E27FC236}">
                <a16:creationId xmlns:a16="http://schemas.microsoft.com/office/drawing/2014/main" id="{3D3495BC-1E60-FA4E-8955-0566E28DE69E}"/>
              </a:ext>
            </a:extLst>
          </p:cNvPr>
          <p:cNvSpPr/>
          <p:nvPr/>
        </p:nvSpPr>
        <p:spPr>
          <a:xfrm>
            <a:off x="5996708" y="2054070"/>
            <a:ext cx="498713" cy="558238"/>
          </a:xfrm>
          <a:prstGeom prst="rightArrow">
            <a:avLst>
              <a:gd name="adj1" fmla="val 37236"/>
              <a:gd name="adj2" fmla="val 41491"/>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ar parked on the side of a road&#10;&#10;Description automatically generated">
            <a:extLst>
              <a:ext uri="{FF2B5EF4-FFF2-40B4-BE49-F238E27FC236}">
                <a16:creationId xmlns:a16="http://schemas.microsoft.com/office/drawing/2014/main" id="{07D2495D-A969-834D-A27B-97E84F1F170C}"/>
              </a:ext>
            </a:extLst>
          </p:cNvPr>
          <p:cNvPicPr>
            <a:picLocks noChangeAspect="1"/>
          </p:cNvPicPr>
          <p:nvPr/>
        </p:nvPicPr>
        <p:blipFill>
          <a:blip r:embed="rId5"/>
          <a:stretch>
            <a:fillRect/>
          </a:stretch>
        </p:blipFill>
        <p:spPr>
          <a:xfrm>
            <a:off x="227838" y="1672625"/>
            <a:ext cx="2559783" cy="1398920"/>
          </a:xfrm>
          <a:prstGeom prst="rect">
            <a:avLst/>
          </a:prstGeom>
        </p:spPr>
      </p:pic>
      <p:sp>
        <p:nvSpPr>
          <p:cNvPr id="12" name="Right Arrow 11">
            <a:extLst>
              <a:ext uri="{FF2B5EF4-FFF2-40B4-BE49-F238E27FC236}">
                <a16:creationId xmlns:a16="http://schemas.microsoft.com/office/drawing/2014/main" id="{C459D1F9-E819-E542-8D4B-F17A5760FFD9}"/>
              </a:ext>
            </a:extLst>
          </p:cNvPr>
          <p:cNvSpPr/>
          <p:nvPr/>
        </p:nvSpPr>
        <p:spPr>
          <a:xfrm>
            <a:off x="2840495" y="2159667"/>
            <a:ext cx="498713" cy="558238"/>
          </a:xfrm>
          <a:prstGeom prst="rightArrow">
            <a:avLst>
              <a:gd name="adj1" fmla="val 37236"/>
              <a:gd name="adj2" fmla="val 41491"/>
            </a:avLst>
          </a:prstGeom>
          <a:solidFill>
            <a:srgbClr val="FFC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56E995A-14EF-574A-8F10-7C5DE14E7FEE}"/>
              </a:ext>
            </a:extLst>
          </p:cNvPr>
          <p:cNvSpPr txBox="1"/>
          <p:nvPr/>
        </p:nvSpPr>
        <p:spPr>
          <a:xfrm>
            <a:off x="2995108" y="4425761"/>
            <a:ext cx="3592655" cy="584775"/>
          </a:xfrm>
          <a:prstGeom prst="rect">
            <a:avLst/>
          </a:prstGeom>
          <a:noFill/>
        </p:spPr>
        <p:txBody>
          <a:bodyPr wrap="square" rtlCol="0">
            <a:spAutoFit/>
          </a:bodyPr>
          <a:lstStyle/>
          <a:p>
            <a:r>
              <a:rPr lang="en-US" sz="3200" dirty="0">
                <a:solidFill>
                  <a:srgbClr val="002060"/>
                </a:solidFill>
                <a:latin typeface="Times New Roman" panose="02020603050405020304" pitchFamily="18" charset="0"/>
                <a:cs typeface="Times New Roman" panose="02020603050405020304" pitchFamily="18" charset="0"/>
              </a:rPr>
              <a:t>Effective Solution?</a:t>
            </a:r>
          </a:p>
        </p:txBody>
      </p:sp>
      <p:sp>
        <p:nvSpPr>
          <p:cNvPr id="13" name="TextBox 12">
            <a:extLst>
              <a:ext uri="{FF2B5EF4-FFF2-40B4-BE49-F238E27FC236}">
                <a16:creationId xmlns:a16="http://schemas.microsoft.com/office/drawing/2014/main" id="{F4CDBDA0-C244-654B-8E8D-EE67622C56F5}"/>
              </a:ext>
            </a:extLst>
          </p:cNvPr>
          <p:cNvSpPr txBox="1"/>
          <p:nvPr/>
        </p:nvSpPr>
        <p:spPr>
          <a:xfrm>
            <a:off x="431883" y="3306986"/>
            <a:ext cx="2408612" cy="369332"/>
          </a:xfrm>
          <a:prstGeom prst="rect">
            <a:avLst/>
          </a:prstGeom>
          <a:noFill/>
        </p:spPr>
        <p:txBody>
          <a:bodyPr wrap="square" rtlCol="0">
            <a:spAutoFit/>
          </a:bodyPr>
          <a:lstStyle/>
          <a:p>
            <a:pPr algn="ctr"/>
            <a:r>
              <a:rPr lang="en-US" b="1" dirty="0"/>
              <a:t>Outdoor Synthetic</a:t>
            </a:r>
          </a:p>
        </p:txBody>
      </p:sp>
      <p:sp>
        <p:nvSpPr>
          <p:cNvPr id="14" name="TextBox 13">
            <a:extLst>
              <a:ext uri="{FF2B5EF4-FFF2-40B4-BE49-F238E27FC236}">
                <a16:creationId xmlns:a16="http://schemas.microsoft.com/office/drawing/2014/main" id="{48296E60-BE1C-7346-85D8-C1999327A517}"/>
              </a:ext>
            </a:extLst>
          </p:cNvPr>
          <p:cNvSpPr txBox="1"/>
          <p:nvPr/>
        </p:nvSpPr>
        <p:spPr>
          <a:xfrm>
            <a:off x="3509823" y="3321178"/>
            <a:ext cx="2408612" cy="369332"/>
          </a:xfrm>
          <a:prstGeom prst="rect">
            <a:avLst/>
          </a:prstGeom>
          <a:noFill/>
        </p:spPr>
        <p:txBody>
          <a:bodyPr wrap="square" rtlCol="0">
            <a:spAutoFit/>
          </a:bodyPr>
          <a:lstStyle/>
          <a:p>
            <a:pPr algn="ctr"/>
            <a:r>
              <a:rPr lang="en-US" b="1" dirty="0"/>
              <a:t>Indoor Real</a:t>
            </a:r>
          </a:p>
        </p:txBody>
      </p:sp>
    </p:spTree>
    <p:extLst>
      <p:ext uri="{BB962C8B-B14F-4D97-AF65-F5344CB8AC3E}">
        <p14:creationId xmlns:p14="http://schemas.microsoft.com/office/powerpoint/2010/main" val="2204938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9C44364F-B69F-B54B-BDF6-ED806257E46B}"/>
              </a:ext>
            </a:extLst>
          </p:cNvPr>
          <p:cNvSpPr/>
          <p:nvPr/>
        </p:nvSpPr>
        <p:spPr>
          <a:xfrm>
            <a:off x="912021" y="1934677"/>
            <a:ext cx="3533092" cy="2180095"/>
          </a:xfrm>
          <a:prstGeom prst="roundRect">
            <a:avLst/>
          </a:prstGeom>
          <a:solidFill>
            <a:srgbClr val="C26C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42F06A91-7765-5146-AAC1-F88F8976A95E}"/>
              </a:ext>
            </a:extLst>
          </p:cNvPr>
          <p:cNvSpPr/>
          <p:nvPr/>
        </p:nvSpPr>
        <p:spPr>
          <a:xfrm>
            <a:off x="5701960" y="1934678"/>
            <a:ext cx="3210487" cy="2180094"/>
          </a:xfrm>
          <a:prstGeom prst="roundRect">
            <a:avLst/>
          </a:prstGeom>
          <a:solidFill>
            <a:schemeClr val="accent1">
              <a:lumMod val="40000"/>
              <a:lumOff val="60000"/>
              <a:alpha val="2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12854" y="386479"/>
            <a:ext cx="8718292" cy="787440"/>
          </a:xfrm>
        </p:spPr>
        <p:txBody>
          <a:bodyPr>
            <a:normAutofit/>
          </a:bodyPr>
          <a:lstStyle/>
          <a:p>
            <a:r>
              <a:rPr lang="en-US" sz="3500" dirty="0">
                <a:solidFill>
                  <a:srgbClr val="002060"/>
                </a:solidFill>
                <a:latin typeface="Times New Roman" panose="02020603050405020304" pitchFamily="18" charset="0"/>
                <a:cs typeface="Times New Roman" panose="02020603050405020304" pitchFamily="18" charset="0"/>
              </a:rPr>
              <a:t>Outdoor to Indoor : Disjoint Labels</a:t>
            </a:r>
          </a:p>
        </p:txBody>
      </p:sp>
      <p:pic>
        <p:nvPicPr>
          <p:cNvPr id="7" name="Picture 6" descr="A living room filled with furniture and a tv&#10;&#10;Description automatically generated">
            <a:extLst>
              <a:ext uri="{FF2B5EF4-FFF2-40B4-BE49-F238E27FC236}">
                <a16:creationId xmlns:a16="http://schemas.microsoft.com/office/drawing/2014/main" id="{630DF719-57E3-0240-8E24-6E5D3FAB1CFB}"/>
              </a:ext>
            </a:extLst>
          </p:cNvPr>
          <p:cNvPicPr>
            <a:picLocks noChangeAspect="1"/>
          </p:cNvPicPr>
          <p:nvPr/>
        </p:nvPicPr>
        <p:blipFill>
          <a:blip r:embed="rId3"/>
          <a:stretch>
            <a:fillRect/>
          </a:stretch>
        </p:blipFill>
        <p:spPr>
          <a:xfrm>
            <a:off x="6014828" y="2167230"/>
            <a:ext cx="898437" cy="652290"/>
          </a:xfrm>
          <a:prstGeom prst="rect">
            <a:avLst/>
          </a:prstGeom>
        </p:spPr>
      </p:pic>
      <p:pic>
        <p:nvPicPr>
          <p:cNvPr id="9" name="Picture 8" descr="An empty street&#10;&#10;Description automatically generated">
            <a:extLst>
              <a:ext uri="{FF2B5EF4-FFF2-40B4-BE49-F238E27FC236}">
                <a16:creationId xmlns:a16="http://schemas.microsoft.com/office/drawing/2014/main" id="{353D134C-51E4-8540-8523-4133B099592E}"/>
              </a:ext>
            </a:extLst>
          </p:cNvPr>
          <p:cNvPicPr>
            <a:picLocks noChangeAspect="1"/>
          </p:cNvPicPr>
          <p:nvPr/>
        </p:nvPicPr>
        <p:blipFill>
          <a:blip r:embed="rId4"/>
          <a:stretch>
            <a:fillRect/>
          </a:stretch>
        </p:blipFill>
        <p:spPr>
          <a:xfrm>
            <a:off x="2723949" y="2110041"/>
            <a:ext cx="1290571" cy="709342"/>
          </a:xfrm>
          <a:prstGeom prst="rect">
            <a:avLst/>
          </a:prstGeom>
        </p:spPr>
      </p:pic>
      <p:sp>
        <p:nvSpPr>
          <p:cNvPr id="12" name="Rectangle 11">
            <a:extLst>
              <a:ext uri="{FF2B5EF4-FFF2-40B4-BE49-F238E27FC236}">
                <a16:creationId xmlns:a16="http://schemas.microsoft.com/office/drawing/2014/main" id="{F0BCAD4A-C579-7B4D-9C4F-1EE4359549F0}"/>
              </a:ext>
            </a:extLst>
          </p:cNvPr>
          <p:cNvSpPr/>
          <p:nvPr/>
        </p:nvSpPr>
        <p:spPr>
          <a:xfrm>
            <a:off x="2939253" y="6116449"/>
            <a:ext cx="835384" cy="358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0718532-11F0-1D4F-9110-8F8CC7D378F6}"/>
              </a:ext>
            </a:extLst>
          </p:cNvPr>
          <p:cNvSpPr/>
          <p:nvPr/>
        </p:nvSpPr>
        <p:spPr>
          <a:xfrm>
            <a:off x="4530876" y="2698739"/>
            <a:ext cx="1101085" cy="6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Transfer</a:t>
            </a:r>
          </a:p>
        </p:txBody>
      </p:sp>
      <p:sp>
        <p:nvSpPr>
          <p:cNvPr id="14" name="Rectangle 13">
            <a:extLst>
              <a:ext uri="{FF2B5EF4-FFF2-40B4-BE49-F238E27FC236}">
                <a16:creationId xmlns:a16="http://schemas.microsoft.com/office/drawing/2014/main" id="{FE02DAF9-21A7-3E46-861F-5AB805B51F0F}"/>
              </a:ext>
            </a:extLst>
          </p:cNvPr>
          <p:cNvSpPr/>
          <p:nvPr/>
        </p:nvSpPr>
        <p:spPr>
          <a:xfrm>
            <a:off x="1424539" y="1588168"/>
            <a:ext cx="2406316" cy="34651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Outdoor Images</a:t>
            </a:r>
          </a:p>
        </p:txBody>
      </p:sp>
      <p:sp>
        <p:nvSpPr>
          <p:cNvPr id="15" name="Rectangle 14">
            <a:extLst>
              <a:ext uri="{FF2B5EF4-FFF2-40B4-BE49-F238E27FC236}">
                <a16:creationId xmlns:a16="http://schemas.microsoft.com/office/drawing/2014/main" id="{D809F502-1C71-6A4A-86C4-F7EAF6903E2B}"/>
              </a:ext>
            </a:extLst>
          </p:cNvPr>
          <p:cNvSpPr/>
          <p:nvPr/>
        </p:nvSpPr>
        <p:spPr>
          <a:xfrm>
            <a:off x="6143568" y="1588168"/>
            <a:ext cx="2406316" cy="3465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Indoor Images</a:t>
            </a:r>
          </a:p>
        </p:txBody>
      </p:sp>
      <p:pic>
        <p:nvPicPr>
          <p:cNvPr id="17" name="Picture 16" descr="A car parked on the side of a building&#10;&#10;Description automatically generated">
            <a:extLst>
              <a:ext uri="{FF2B5EF4-FFF2-40B4-BE49-F238E27FC236}">
                <a16:creationId xmlns:a16="http://schemas.microsoft.com/office/drawing/2014/main" id="{C12E5C11-2479-364B-A3FA-8331DDD35AFE}"/>
              </a:ext>
            </a:extLst>
          </p:cNvPr>
          <p:cNvPicPr>
            <a:picLocks noChangeAspect="1"/>
          </p:cNvPicPr>
          <p:nvPr/>
        </p:nvPicPr>
        <p:blipFill>
          <a:blip r:embed="rId5"/>
          <a:stretch>
            <a:fillRect/>
          </a:stretch>
        </p:blipFill>
        <p:spPr>
          <a:xfrm rot="10800000" flipV="1">
            <a:off x="1111326" y="2123493"/>
            <a:ext cx="1290569" cy="709341"/>
          </a:xfrm>
          <a:prstGeom prst="rect">
            <a:avLst/>
          </a:prstGeom>
        </p:spPr>
      </p:pic>
      <p:pic>
        <p:nvPicPr>
          <p:cNvPr id="24" name="Picture 23" descr="A large bed in a room&#10;&#10;Description automatically generated">
            <a:extLst>
              <a:ext uri="{FF2B5EF4-FFF2-40B4-BE49-F238E27FC236}">
                <a16:creationId xmlns:a16="http://schemas.microsoft.com/office/drawing/2014/main" id="{F7B3BA38-5EF9-364A-B1AC-F573F2E8EE21}"/>
              </a:ext>
            </a:extLst>
          </p:cNvPr>
          <p:cNvPicPr>
            <a:picLocks noChangeAspect="1"/>
          </p:cNvPicPr>
          <p:nvPr/>
        </p:nvPicPr>
        <p:blipFill>
          <a:blip r:embed="rId6"/>
          <a:stretch>
            <a:fillRect/>
          </a:stretch>
        </p:blipFill>
        <p:spPr>
          <a:xfrm>
            <a:off x="6018972" y="3096226"/>
            <a:ext cx="898439" cy="652291"/>
          </a:xfrm>
          <a:prstGeom prst="rect">
            <a:avLst/>
          </a:prstGeom>
        </p:spPr>
      </p:pic>
      <p:pic>
        <p:nvPicPr>
          <p:cNvPr id="26" name="Picture 25" descr="A kitchen with a tiled floor&#10;&#10;Description automatically generated">
            <a:extLst>
              <a:ext uri="{FF2B5EF4-FFF2-40B4-BE49-F238E27FC236}">
                <a16:creationId xmlns:a16="http://schemas.microsoft.com/office/drawing/2014/main" id="{5A046E8F-BFC6-B44B-AE95-CE6DB62C1B4A}"/>
              </a:ext>
            </a:extLst>
          </p:cNvPr>
          <p:cNvPicPr>
            <a:picLocks noChangeAspect="1"/>
          </p:cNvPicPr>
          <p:nvPr/>
        </p:nvPicPr>
        <p:blipFill>
          <a:blip r:embed="rId7"/>
          <a:stretch>
            <a:fillRect/>
          </a:stretch>
        </p:blipFill>
        <p:spPr>
          <a:xfrm>
            <a:off x="7944009" y="3105794"/>
            <a:ext cx="898439" cy="652291"/>
          </a:xfrm>
          <a:prstGeom prst="rect">
            <a:avLst/>
          </a:prstGeom>
        </p:spPr>
      </p:pic>
      <p:pic>
        <p:nvPicPr>
          <p:cNvPr id="28" name="Picture 27" descr="A bedroom with a bed and desk in a room&#10;&#10;Description automatically generated">
            <a:extLst>
              <a:ext uri="{FF2B5EF4-FFF2-40B4-BE49-F238E27FC236}">
                <a16:creationId xmlns:a16="http://schemas.microsoft.com/office/drawing/2014/main" id="{F9B24932-0C82-7647-8EA3-BA4CEDA404B7}"/>
              </a:ext>
            </a:extLst>
          </p:cNvPr>
          <p:cNvPicPr>
            <a:picLocks noChangeAspect="1"/>
          </p:cNvPicPr>
          <p:nvPr/>
        </p:nvPicPr>
        <p:blipFill>
          <a:blip r:embed="rId8"/>
          <a:stretch>
            <a:fillRect/>
          </a:stretch>
        </p:blipFill>
        <p:spPr>
          <a:xfrm>
            <a:off x="8015456" y="2189727"/>
            <a:ext cx="845399" cy="643107"/>
          </a:xfrm>
          <a:prstGeom prst="rect">
            <a:avLst/>
          </a:prstGeom>
        </p:spPr>
      </p:pic>
      <p:pic>
        <p:nvPicPr>
          <p:cNvPr id="30" name="Picture 29" descr="A kitchen with a stove and a sink&#10;&#10;Description automatically generated">
            <a:extLst>
              <a:ext uri="{FF2B5EF4-FFF2-40B4-BE49-F238E27FC236}">
                <a16:creationId xmlns:a16="http://schemas.microsoft.com/office/drawing/2014/main" id="{6C09E619-7402-0540-9B20-F82606407324}"/>
              </a:ext>
            </a:extLst>
          </p:cNvPr>
          <p:cNvPicPr>
            <a:picLocks noChangeAspect="1"/>
          </p:cNvPicPr>
          <p:nvPr/>
        </p:nvPicPr>
        <p:blipFill>
          <a:blip r:embed="rId9"/>
          <a:stretch>
            <a:fillRect/>
          </a:stretch>
        </p:blipFill>
        <p:spPr>
          <a:xfrm>
            <a:off x="7040982" y="3108643"/>
            <a:ext cx="874662" cy="652291"/>
          </a:xfrm>
          <a:prstGeom prst="rect">
            <a:avLst/>
          </a:prstGeom>
        </p:spPr>
      </p:pic>
      <p:pic>
        <p:nvPicPr>
          <p:cNvPr id="32" name="Picture 31" descr="A large bed sitting in a room&#10;&#10;Description automatically generated">
            <a:extLst>
              <a:ext uri="{FF2B5EF4-FFF2-40B4-BE49-F238E27FC236}">
                <a16:creationId xmlns:a16="http://schemas.microsoft.com/office/drawing/2014/main" id="{938019C4-25F7-BB43-8199-ED0A99676E29}"/>
              </a:ext>
            </a:extLst>
          </p:cNvPr>
          <p:cNvPicPr>
            <a:picLocks noChangeAspect="1"/>
          </p:cNvPicPr>
          <p:nvPr/>
        </p:nvPicPr>
        <p:blipFill>
          <a:blip r:embed="rId10"/>
          <a:stretch>
            <a:fillRect/>
          </a:stretch>
        </p:blipFill>
        <p:spPr>
          <a:xfrm>
            <a:off x="7041661" y="2180067"/>
            <a:ext cx="845399" cy="630467"/>
          </a:xfrm>
          <a:prstGeom prst="rect">
            <a:avLst/>
          </a:prstGeom>
        </p:spPr>
      </p:pic>
      <p:sp>
        <p:nvSpPr>
          <p:cNvPr id="34" name="TextBox 33">
            <a:extLst>
              <a:ext uri="{FF2B5EF4-FFF2-40B4-BE49-F238E27FC236}">
                <a16:creationId xmlns:a16="http://schemas.microsoft.com/office/drawing/2014/main" id="{EF4022CE-DF57-4843-9E54-60584D58282B}"/>
              </a:ext>
            </a:extLst>
          </p:cNvPr>
          <p:cNvSpPr txBox="1"/>
          <p:nvPr/>
        </p:nvSpPr>
        <p:spPr>
          <a:xfrm>
            <a:off x="3479251" y="5174058"/>
            <a:ext cx="3040985" cy="477054"/>
          </a:xfrm>
          <a:prstGeom prst="rect">
            <a:avLst/>
          </a:prstGeom>
          <a:noFill/>
        </p:spPr>
        <p:txBody>
          <a:bodyPr wrap="square" rtlCol="0">
            <a:spAutoFit/>
          </a:bodyPr>
          <a:lstStyle/>
          <a:p>
            <a:pPr algn="ctr"/>
            <a:r>
              <a:rPr lang="en-US" sz="2500" b="1">
                <a:solidFill>
                  <a:schemeClr val="accent5">
                    <a:lumMod val="50000"/>
                  </a:schemeClr>
                </a:solidFill>
                <a:latin typeface="Times New Roman" panose="02020603050405020304" pitchFamily="18" charset="0"/>
                <a:cs typeface="Times New Roman" panose="02020603050405020304" pitchFamily="18" charset="0"/>
              </a:rPr>
              <a:t>Disjoint Categories!</a:t>
            </a:r>
          </a:p>
        </p:txBody>
      </p:sp>
      <p:pic>
        <p:nvPicPr>
          <p:cNvPr id="36" name="Picture 35" descr="A picture containing text, map&#10;&#10;Description automatically generated">
            <a:extLst>
              <a:ext uri="{FF2B5EF4-FFF2-40B4-BE49-F238E27FC236}">
                <a16:creationId xmlns:a16="http://schemas.microsoft.com/office/drawing/2014/main" id="{E4581C67-2C98-BB48-A0EC-F465A8D0F945}"/>
              </a:ext>
            </a:extLst>
          </p:cNvPr>
          <p:cNvPicPr>
            <a:picLocks noChangeAspect="1"/>
          </p:cNvPicPr>
          <p:nvPr/>
        </p:nvPicPr>
        <p:blipFill>
          <a:blip r:embed="rId11"/>
          <a:stretch>
            <a:fillRect/>
          </a:stretch>
        </p:blipFill>
        <p:spPr>
          <a:xfrm>
            <a:off x="2704587" y="2942874"/>
            <a:ext cx="1290570" cy="709341"/>
          </a:xfrm>
          <a:prstGeom prst="rect">
            <a:avLst/>
          </a:prstGeom>
        </p:spPr>
      </p:pic>
      <p:pic>
        <p:nvPicPr>
          <p:cNvPr id="37" name="Picture 36" descr="A close up of a map&#10;&#10;Description automatically generated">
            <a:extLst>
              <a:ext uri="{FF2B5EF4-FFF2-40B4-BE49-F238E27FC236}">
                <a16:creationId xmlns:a16="http://schemas.microsoft.com/office/drawing/2014/main" id="{BFF5F704-A401-F248-ADDD-E9728DEE2E59}"/>
              </a:ext>
            </a:extLst>
          </p:cNvPr>
          <p:cNvPicPr>
            <a:picLocks noChangeAspect="1"/>
          </p:cNvPicPr>
          <p:nvPr/>
        </p:nvPicPr>
        <p:blipFill>
          <a:blip r:embed="rId12"/>
          <a:stretch>
            <a:fillRect/>
          </a:stretch>
        </p:blipFill>
        <p:spPr>
          <a:xfrm>
            <a:off x="1101700" y="2937594"/>
            <a:ext cx="1297972" cy="709341"/>
          </a:xfrm>
          <a:prstGeom prst="rect">
            <a:avLst/>
          </a:prstGeom>
        </p:spPr>
      </p:pic>
      <p:sp>
        <p:nvSpPr>
          <p:cNvPr id="38" name="TextBox 37">
            <a:extLst>
              <a:ext uri="{FF2B5EF4-FFF2-40B4-BE49-F238E27FC236}">
                <a16:creationId xmlns:a16="http://schemas.microsoft.com/office/drawing/2014/main" id="{14FB5576-DECD-9F46-BD00-844DC14B4DAA}"/>
              </a:ext>
            </a:extLst>
          </p:cNvPr>
          <p:cNvSpPr txBox="1"/>
          <p:nvPr/>
        </p:nvSpPr>
        <p:spPr>
          <a:xfrm>
            <a:off x="1844547" y="3758085"/>
            <a:ext cx="1557556"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Fully Labeled</a:t>
            </a:r>
          </a:p>
        </p:txBody>
      </p:sp>
      <p:sp>
        <p:nvSpPr>
          <p:cNvPr id="39" name="TextBox 38">
            <a:extLst>
              <a:ext uri="{FF2B5EF4-FFF2-40B4-BE49-F238E27FC236}">
                <a16:creationId xmlns:a16="http://schemas.microsoft.com/office/drawing/2014/main" id="{D34044BC-E24E-914A-8687-B179831CC451}"/>
              </a:ext>
            </a:extLst>
          </p:cNvPr>
          <p:cNvSpPr txBox="1"/>
          <p:nvPr/>
        </p:nvSpPr>
        <p:spPr>
          <a:xfrm>
            <a:off x="6822087" y="3758085"/>
            <a:ext cx="1251119"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Few labels</a:t>
            </a:r>
          </a:p>
        </p:txBody>
      </p:sp>
      <p:sp>
        <p:nvSpPr>
          <p:cNvPr id="40" name="Left Brace 39">
            <a:extLst>
              <a:ext uri="{FF2B5EF4-FFF2-40B4-BE49-F238E27FC236}">
                <a16:creationId xmlns:a16="http://schemas.microsoft.com/office/drawing/2014/main" id="{47BC90C0-D199-574F-A3F4-81E2A326D147}"/>
              </a:ext>
            </a:extLst>
          </p:cNvPr>
          <p:cNvSpPr/>
          <p:nvPr/>
        </p:nvSpPr>
        <p:spPr>
          <a:xfrm>
            <a:off x="1733179" y="4272567"/>
            <a:ext cx="546417" cy="229354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8363861-A149-8843-BAB2-E1B8CA7D130B}"/>
                  </a:ext>
                </a:extLst>
              </p:cNvPr>
              <p:cNvSpPr txBox="1"/>
              <p:nvPr/>
            </p:nvSpPr>
            <p:spPr>
              <a:xfrm>
                <a:off x="2038168" y="4421328"/>
                <a:ext cx="1171084" cy="2031325"/>
              </a:xfrm>
              <a:prstGeom prst="rect">
                <a:avLst/>
              </a:prstGeom>
              <a:noFill/>
              <a:ln>
                <a:noFill/>
              </a:ln>
            </p:spPr>
            <p:txBody>
              <a:bodyPr wrap="square" rtlCol="0">
                <a:spAutoFit/>
              </a:bodyPr>
              <a:lstStyle/>
              <a:p>
                <a:pPr algn="ctr"/>
                <a:r>
                  <a:rPr lang="en-US">
                    <a:solidFill>
                      <a:schemeClr val="accent6"/>
                    </a:solidFill>
                  </a:rPr>
                  <a:t>Building,</a:t>
                </a:r>
              </a:p>
              <a:p>
                <a:pPr algn="ctr"/>
                <a:r>
                  <a:rPr lang="en-US">
                    <a:solidFill>
                      <a:schemeClr val="accent6"/>
                    </a:solidFill>
                  </a:rPr>
                  <a:t>Sidewalk,</a:t>
                </a:r>
              </a:p>
              <a:p>
                <a:pPr algn="ctr"/>
                <a:r>
                  <a:rPr lang="en-US">
                    <a:solidFill>
                      <a:schemeClr val="accent6"/>
                    </a:solidFill>
                  </a:rPr>
                  <a:t>Pole,</a:t>
                </a:r>
              </a:p>
              <a:p>
                <a:pPr algn="ctr"/>
                <a:r>
                  <a:rPr lang="en-US">
                    <a:solidFill>
                      <a:schemeClr val="accent6"/>
                    </a:solidFill>
                  </a:rPr>
                  <a:t>Sky,</a:t>
                </a:r>
              </a:p>
              <a:p>
                <a:pPr algn="ctr"/>
                <a:r>
                  <a:rPr lang="en-US">
                    <a:solidFill>
                      <a:schemeClr val="accent6"/>
                    </a:solidFill>
                  </a:rPr>
                  <a:t>Road,</a:t>
                </a:r>
              </a:p>
              <a:p>
                <a:pPr algn="ctr"/>
                <a:r>
                  <a:rPr lang="en-US">
                    <a:solidFill>
                      <a:schemeClr val="accent6"/>
                    </a:solidFill>
                  </a:rPr>
                  <a:t>Car,</a:t>
                </a:r>
                <a:br>
                  <a:rPr lang="en-US">
                    <a:solidFill>
                      <a:schemeClr val="accent6"/>
                    </a:solidFill>
                  </a:rPr>
                </a:b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41" name="TextBox 40">
                <a:extLst>
                  <a:ext uri="{FF2B5EF4-FFF2-40B4-BE49-F238E27FC236}">
                    <a16:creationId xmlns:a16="http://schemas.microsoft.com/office/drawing/2014/main" id="{98363861-A149-8843-BAB2-E1B8CA7D130B}"/>
                  </a:ext>
                </a:extLst>
              </p:cNvPr>
              <p:cNvSpPr txBox="1">
                <a:spLocks noRot="1" noChangeAspect="1" noMove="1" noResize="1" noEditPoints="1" noAdjustHandles="1" noChangeArrowheads="1" noChangeShapeType="1" noTextEdit="1"/>
              </p:cNvSpPr>
              <p:nvPr/>
            </p:nvSpPr>
            <p:spPr>
              <a:xfrm>
                <a:off x="2038168" y="4421328"/>
                <a:ext cx="1171084" cy="2031325"/>
              </a:xfrm>
              <a:prstGeom prst="rect">
                <a:avLst/>
              </a:prstGeom>
              <a:blipFill>
                <a:blip r:embed="rId13"/>
                <a:stretch>
                  <a:fillRect t="-1250"/>
                </a:stretch>
              </a:blipFill>
              <a:ln>
                <a:noFill/>
              </a:ln>
            </p:spPr>
            <p:txBody>
              <a:bodyPr/>
              <a:lstStyle/>
              <a:p>
                <a:r>
                  <a:rPr lang="en-US">
                    <a:noFill/>
                  </a:rPr>
                  <a:t> </a:t>
                </a:r>
              </a:p>
            </p:txBody>
          </p:sp>
        </mc:Fallback>
      </mc:AlternateContent>
      <p:sp>
        <p:nvSpPr>
          <p:cNvPr id="42" name="Right Brace 41">
            <a:extLst>
              <a:ext uri="{FF2B5EF4-FFF2-40B4-BE49-F238E27FC236}">
                <a16:creationId xmlns:a16="http://schemas.microsoft.com/office/drawing/2014/main" id="{F578F294-85FF-0B4A-B283-FF73471C6A8B}"/>
              </a:ext>
            </a:extLst>
          </p:cNvPr>
          <p:cNvSpPr/>
          <p:nvPr/>
        </p:nvSpPr>
        <p:spPr>
          <a:xfrm>
            <a:off x="3016401" y="4272567"/>
            <a:ext cx="385702" cy="2344355"/>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FF988DA4-C421-424C-940A-8E6772A14FB3}"/>
              </a:ext>
            </a:extLst>
          </p:cNvPr>
          <p:cNvSpPr/>
          <p:nvPr/>
        </p:nvSpPr>
        <p:spPr>
          <a:xfrm>
            <a:off x="6617670" y="4265813"/>
            <a:ext cx="546417" cy="229354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ACEE7DB-8691-7F4D-A1EE-3A9BF8260379}"/>
                  </a:ext>
                </a:extLst>
              </p:cNvPr>
              <p:cNvSpPr txBox="1"/>
              <p:nvPr/>
            </p:nvSpPr>
            <p:spPr>
              <a:xfrm>
                <a:off x="6922659" y="4414574"/>
                <a:ext cx="1171084" cy="1754326"/>
              </a:xfrm>
              <a:prstGeom prst="rect">
                <a:avLst/>
              </a:prstGeom>
              <a:noFill/>
            </p:spPr>
            <p:txBody>
              <a:bodyPr wrap="square" rtlCol="0">
                <a:spAutoFit/>
              </a:bodyPr>
              <a:lstStyle/>
              <a:p>
                <a:pPr algn="ctr"/>
                <a:r>
                  <a:rPr lang="en-US">
                    <a:solidFill>
                      <a:srgbClr val="7F5E00"/>
                    </a:solidFill>
                  </a:rPr>
                  <a:t>Table,</a:t>
                </a:r>
              </a:p>
              <a:p>
                <a:pPr algn="ctr"/>
                <a:r>
                  <a:rPr lang="en-US">
                    <a:solidFill>
                      <a:srgbClr val="7F5E00"/>
                    </a:solidFill>
                  </a:rPr>
                  <a:t>Wall,</a:t>
                </a:r>
              </a:p>
              <a:p>
                <a:pPr algn="ctr"/>
                <a:r>
                  <a:rPr lang="en-US">
                    <a:solidFill>
                      <a:srgbClr val="7F5E00"/>
                    </a:solidFill>
                  </a:rPr>
                  <a:t>Chair,</a:t>
                </a:r>
              </a:p>
              <a:p>
                <a:pPr algn="ctr"/>
                <a:r>
                  <a:rPr lang="en-US">
                    <a:solidFill>
                      <a:srgbClr val="7F5E00"/>
                    </a:solidFill>
                  </a:rPr>
                  <a:t>Floor,</a:t>
                </a:r>
              </a:p>
              <a:p>
                <a:pPr algn="ctr"/>
                <a:r>
                  <a:rPr lang="en-US">
                    <a:solidFill>
                      <a:srgbClr val="7F5E00"/>
                    </a:solidFill>
                  </a:rPr>
                  <a:t>Books,</a:t>
                </a:r>
                <a:br>
                  <a:rPr lang="en-US">
                    <a:solidFill>
                      <a:srgbClr val="7F5E00"/>
                    </a:solidFill>
                  </a:rPr>
                </a:br>
                <a14:m>
                  <m:oMathPara xmlns:m="http://schemas.openxmlformats.org/officeDocument/2006/math">
                    <m:oMathParaPr>
                      <m:jc m:val="centerGroup"/>
                    </m:oMathParaPr>
                    <m:oMath xmlns:m="http://schemas.openxmlformats.org/officeDocument/2006/math">
                      <m:r>
                        <a:rPr lang="en-US" i="1" smtClean="0">
                          <a:solidFill>
                            <a:srgbClr val="7F5E00"/>
                          </a:solidFill>
                          <a:latin typeface="Cambria Math" panose="02040503050406030204" pitchFamily="18" charset="0"/>
                          <a:ea typeface="Cambria Math" panose="02040503050406030204" pitchFamily="18" charset="0"/>
                        </a:rPr>
                        <m:t>⋮</m:t>
                      </m:r>
                    </m:oMath>
                  </m:oMathPara>
                </a14:m>
                <a:endParaRPr lang="en-US">
                  <a:solidFill>
                    <a:srgbClr val="7F5E00"/>
                  </a:solidFill>
                </a:endParaRPr>
              </a:p>
            </p:txBody>
          </p:sp>
        </mc:Choice>
        <mc:Fallback xmlns="">
          <p:sp>
            <p:nvSpPr>
              <p:cNvPr id="45" name="TextBox 44">
                <a:extLst>
                  <a:ext uri="{FF2B5EF4-FFF2-40B4-BE49-F238E27FC236}">
                    <a16:creationId xmlns:a16="http://schemas.microsoft.com/office/drawing/2014/main" id="{1ACEE7DB-8691-7F4D-A1EE-3A9BF8260379}"/>
                  </a:ext>
                </a:extLst>
              </p:cNvPr>
              <p:cNvSpPr txBox="1">
                <a:spLocks noRot="1" noChangeAspect="1" noMove="1" noResize="1" noEditPoints="1" noAdjustHandles="1" noChangeArrowheads="1" noChangeShapeType="1" noTextEdit="1"/>
              </p:cNvSpPr>
              <p:nvPr/>
            </p:nvSpPr>
            <p:spPr>
              <a:xfrm>
                <a:off x="6922659" y="4414574"/>
                <a:ext cx="1171084" cy="1754326"/>
              </a:xfrm>
              <a:prstGeom prst="rect">
                <a:avLst/>
              </a:prstGeom>
              <a:blipFill>
                <a:blip r:embed="rId14"/>
                <a:stretch>
                  <a:fillRect t="-2174"/>
                </a:stretch>
              </a:blipFill>
            </p:spPr>
            <p:txBody>
              <a:bodyPr/>
              <a:lstStyle/>
              <a:p>
                <a:r>
                  <a:rPr lang="en-US">
                    <a:noFill/>
                  </a:rPr>
                  <a:t> </a:t>
                </a:r>
              </a:p>
            </p:txBody>
          </p:sp>
        </mc:Fallback>
      </mc:AlternateContent>
      <p:sp>
        <p:nvSpPr>
          <p:cNvPr id="46" name="Right Brace 45">
            <a:extLst>
              <a:ext uri="{FF2B5EF4-FFF2-40B4-BE49-F238E27FC236}">
                <a16:creationId xmlns:a16="http://schemas.microsoft.com/office/drawing/2014/main" id="{B1C5C624-5EB6-684A-96C7-8516F764C348}"/>
              </a:ext>
            </a:extLst>
          </p:cNvPr>
          <p:cNvSpPr/>
          <p:nvPr/>
        </p:nvSpPr>
        <p:spPr>
          <a:xfrm>
            <a:off x="7900892" y="4265813"/>
            <a:ext cx="385702" cy="2344355"/>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96D893E-87FD-3541-9B5D-482ECF64FD1D}"/>
                  </a:ext>
                </a:extLst>
              </p:cNvPr>
              <p:cNvSpPr txBox="1"/>
              <p:nvPr/>
            </p:nvSpPr>
            <p:spPr>
              <a:xfrm>
                <a:off x="4657819" y="5436990"/>
                <a:ext cx="649217" cy="800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200" i="1" smtClean="0">
                          <a:solidFill>
                            <a:srgbClr val="FF0000"/>
                          </a:solidFill>
                          <a:latin typeface="Cambria Math" panose="02040503050406030204" pitchFamily="18" charset="0"/>
                          <a:ea typeface="Cambria Math" panose="02040503050406030204" pitchFamily="18" charset="0"/>
                        </a:rPr>
                        <m:t>≠</m:t>
                      </m:r>
                    </m:oMath>
                  </m:oMathPara>
                </a14:m>
                <a:endParaRPr lang="en-US" sz="5200" dirty="0"/>
              </a:p>
            </p:txBody>
          </p:sp>
        </mc:Choice>
        <mc:Fallback xmlns="">
          <p:sp>
            <p:nvSpPr>
              <p:cNvPr id="3" name="TextBox 2">
                <a:extLst>
                  <a:ext uri="{FF2B5EF4-FFF2-40B4-BE49-F238E27FC236}">
                    <a16:creationId xmlns:a16="http://schemas.microsoft.com/office/drawing/2014/main" id="{396D893E-87FD-3541-9B5D-482ECF64FD1D}"/>
                  </a:ext>
                </a:extLst>
              </p:cNvPr>
              <p:cNvSpPr txBox="1">
                <a:spLocks noRot="1" noChangeAspect="1" noMove="1" noResize="1" noEditPoints="1" noAdjustHandles="1" noChangeArrowheads="1" noChangeShapeType="1" noTextEdit="1"/>
              </p:cNvSpPr>
              <p:nvPr/>
            </p:nvSpPr>
            <p:spPr>
              <a:xfrm>
                <a:off x="4657819" y="5436990"/>
                <a:ext cx="649217" cy="800219"/>
              </a:xfrm>
              <a:prstGeom prst="rect">
                <a:avLst/>
              </a:prstGeom>
              <a:blipFill>
                <a:blip r:embed="rId15"/>
                <a:stretch>
                  <a:fillRect l="-17308" r="-17308" b="-3125"/>
                </a:stretch>
              </a:blipFill>
            </p:spPr>
            <p:txBody>
              <a:bodyPr/>
              <a:lstStyle/>
              <a:p>
                <a:r>
                  <a:rPr lang="en-US">
                    <a:noFill/>
                  </a:rPr>
                  <a:t> </a:t>
                </a:r>
              </a:p>
            </p:txBody>
          </p:sp>
        </mc:Fallback>
      </mc:AlternateContent>
    </p:spTree>
    <p:extLst>
      <p:ext uri="{BB962C8B-B14F-4D97-AF65-F5344CB8AC3E}">
        <p14:creationId xmlns:p14="http://schemas.microsoft.com/office/powerpoint/2010/main" val="3598086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279918" y="669076"/>
            <a:ext cx="8718292" cy="787440"/>
          </a:xfrm>
        </p:spPr>
        <p:txBody>
          <a:bodyPr>
            <a:normAutofit/>
          </a:bodyPr>
          <a:lstStyle/>
          <a:p>
            <a:r>
              <a:rPr lang="en-US" sz="3600" dirty="0">
                <a:solidFill>
                  <a:srgbClr val="002060"/>
                </a:solidFill>
                <a:latin typeface="Times New Roman" panose="02020603050405020304" pitchFamily="18" charset="0"/>
                <a:cs typeface="Times New Roman" panose="02020603050405020304" pitchFamily="18" charset="0"/>
              </a:rPr>
              <a:t>Negative transfer</a:t>
            </a:r>
          </a:p>
        </p:txBody>
      </p:sp>
      <p:pic>
        <p:nvPicPr>
          <p:cNvPr id="4" name="Picture 3" descr="A close up of a map&#10;&#10;Description automatically generated">
            <a:extLst>
              <a:ext uri="{FF2B5EF4-FFF2-40B4-BE49-F238E27FC236}">
                <a16:creationId xmlns:a16="http://schemas.microsoft.com/office/drawing/2014/main" id="{9692344D-29CA-A949-BFF6-C06D37FEDE50}"/>
              </a:ext>
            </a:extLst>
          </p:cNvPr>
          <p:cNvPicPr>
            <a:picLocks noChangeAspect="1"/>
          </p:cNvPicPr>
          <p:nvPr/>
        </p:nvPicPr>
        <p:blipFill>
          <a:blip r:embed="rId3"/>
          <a:stretch>
            <a:fillRect/>
          </a:stretch>
        </p:blipFill>
        <p:spPr>
          <a:xfrm>
            <a:off x="365759" y="1737202"/>
            <a:ext cx="8152598" cy="3383595"/>
          </a:xfrm>
          <a:prstGeom prst="rect">
            <a:avLst/>
          </a:prstGeom>
        </p:spPr>
      </p:pic>
      <p:sp>
        <p:nvSpPr>
          <p:cNvPr id="25" name="TextBox 24">
            <a:extLst>
              <a:ext uri="{FF2B5EF4-FFF2-40B4-BE49-F238E27FC236}">
                <a16:creationId xmlns:a16="http://schemas.microsoft.com/office/drawing/2014/main" id="{A11C14E2-A17A-B647-8E33-B0C7446C746F}"/>
              </a:ext>
            </a:extLst>
          </p:cNvPr>
          <p:cNvSpPr txBox="1"/>
          <p:nvPr/>
        </p:nvSpPr>
        <p:spPr>
          <a:xfrm>
            <a:off x="212854" y="5463313"/>
            <a:ext cx="8718292" cy="923330"/>
          </a:xfrm>
          <a:prstGeom prst="rect">
            <a:avLst/>
          </a:prstGeom>
          <a:solidFill>
            <a:schemeClr val="bg1">
              <a:lumMod val="85000"/>
            </a:schemeClr>
          </a:solidFill>
          <a:ln>
            <a:solidFill>
              <a:schemeClr val="accent1">
                <a:lumMod val="60000"/>
                <a:lumOff val="40000"/>
              </a:schemeClr>
            </a:solidFill>
          </a:ln>
        </p:spPr>
        <p:txBody>
          <a:bodyPr wrap="square" rtlCol="0">
            <a:spAutoFit/>
          </a:bodyPr>
          <a:lstStyle/>
          <a:p>
            <a:pPr marL="285750" indent="-285750">
              <a:buFont typeface="Arial" panose="020B0604020202020204" pitchFamily="34" charset="0"/>
              <a:buChar char="•"/>
            </a:pPr>
            <a:r>
              <a:rPr lang="en-US">
                <a:solidFill>
                  <a:schemeClr val="bg2">
                    <a:lumMod val="25000"/>
                  </a:schemeClr>
                </a:solidFill>
                <a:latin typeface="Times New Roman" panose="02020603050405020304" pitchFamily="18" charset="0"/>
                <a:cs typeface="Times New Roman" panose="02020603050405020304" pitchFamily="18" charset="0"/>
              </a:rPr>
              <a:t>Classical adversarial feature-based alignment would give rise to unwanted negative alignment. </a:t>
            </a:r>
          </a:p>
          <a:p>
            <a:pPr marL="285750" indent="-285750">
              <a:buFont typeface="Arial" panose="020B0604020202020204" pitchFamily="34" charset="0"/>
              <a:buChar char="•"/>
            </a:pPr>
            <a:r>
              <a:rPr lang="en-US">
                <a:solidFill>
                  <a:schemeClr val="bg2">
                    <a:lumMod val="25000"/>
                  </a:schemeClr>
                </a:solidFill>
                <a:latin typeface="Times New Roman" panose="02020603050405020304" pitchFamily="18" charset="0"/>
                <a:cs typeface="Times New Roman" panose="02020603050405020304" pitchFamily="18" charset="0"/>
              </a:rPr>
              <a:t>Pull similar labels closer to each other while preventing negative alignment.</a:t>
            </a:r>
          </a:p>
        </p:txBody>
      </p:sp>
    </p:spTree>
    <p:extLst>
      <p:ext uri="{BB962C8B-B14F-4D97-AF65-F5344CB8AC3E}">
        <p14:creationId xmlns:p14="http://schemas.microsoft.com/office/powerpoint/2010/main" val="2890112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7133F9-9A1D-C749-8713-669BEB0AD3F2}"/>
              </a:ext>
            </a:extLst>
          </p:cNvPr>
          <p:cNvSpPr txBox="1">
            <a:spLocks/>
          </p:cNvSpPr>
          <p:nvPr/>
        </p:nvSpPr>
        <p:spPr>
          <a:xfrm>
            <a:off x="425708" y="567437"/>
            <a:ext cx="8462755" cy="7874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solidFill>
                  <a:srgbClr val="002060"/>
                </a:solidFill>
                <a:latin typeface="Times New Roman" panose="02020603050405020304" pitchFamily="18" charset="0"/>
                <a:cs typeface="Times New Roman" panose="02020603050405020304" pitchFamily="18" charset="0"/>
              </a:rPr>
              <a:t>Clustering for label alignment</a:t>
            </a:r>
          </a:p>
        </p:txBody>
      </p:sp>
      <p:sp>
        <p:nvSpPr>
          <p:cNvPr id="8" name="TextBox 7">
            <a:extLst>
              <a:ext uri="{FF2B5EF4-FFF2-40B4-BE49-F238E27FC236}">
                <a16:creationId xmlns:a16="http://schemas.microsoft.com/office/drawing/2014/main" id="{FC4FF6E1-EDE1-CE4D-BB08-A87E6D05C26A}"/>
              </a:ext>
            </a:extLst>
          </p:cNvPr>
          <p:cNvSpPr txBox="1"/>
          <p:nvPr/>
        </p:nvSpPr>
        <p:spPr>
          <a:xfrm>
            <a:off x="806116" y="1964779"/>
            <a:ext cx="7531768" cy="646331"/>
          </a:xfrm>
          <a:prstGeom prst="rect">
            <a:avLst/>
          </a:prstGeom>
          <a:solidFill>
            <a:schemeClr val="bg1">
              <a:lumMod val="85000"/>
            </a:schemeClr>
          </a:solidFill>
          <a:ln>
            <a:solidFill>
              <a:schemeClr val="tx1"/>
            </a:solidFill>
          </a:ln>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Use clustering </a:t>
            </a:r>
            <a:r>
              <a:rPr lang="en-US" dirty="0">
                <a:latin typeface="Times New Roman" panose="02020603050405020304" pitchFamily="18" charset="0"/>
                <a:cs typeface="Times New Roman" panose="02020603050405020304" pitchFamily="18" charset="0"/>
              </a:rPr>
              <a:t>to pull semantically closer feature vectors closer to each other, while pushing apart unrelated/competing features.</a:t>
            </a:r>
          </a:p>
        </p:txBody>
      </p:sp>
      <p:pic>
        <p:nvPicPr>
          <p:cNvPr id="14" name="Picture 13" descr="A close up of a logo&#10;&#10;Description automatically generated">
            <a:extLst>
              <a:ext uri="{FF2B5EF4-FFF2-40B4-BE49-F238E27FC236}">
                <a16:creationId xmlns:a16="http://schemas.microsoft.com/office/drawing/2014/main" id="{632F0555-2564-B343-A862-4E46D8969320}"/>
              </a:ext>
            </a:extLst>
          </p:cNvPr>
          <p:cNvPicPr>
            <a:picLocks noChangeAspect="1"/>
          </p:cNvPicPr>
          <p:nvPr/>
        </p:nvPicPr>
        <p:blipFill rotWithShape="1">
          <a:blip r:embed="rId3"/>
          <a:srcRect b="1174"/>
          <a:stretch/>
        </p:blipFill>
        <p:spPr>
          <a:xfrm>
            <a:off x="2679460" y="3233062"/>
            <a:ext cx="3519209" cy="2696162"/>
          </a:xfrm>
          <a:prstGeom prst="rect">
            <a:avLst/>
          </a:prstGeom>
        </p:spPr>
      </p:pic>
      <p:sp>
        <p:nvSpPr>
          <p:cNvPr id="12" name="Rectangle 11">
            <a:extLst>
              <a:ext uri="{FF2B5EF4-FFF2-40B4-BE49-F238E27FC236}">
                <a16:creationId xmlns:a16="http://schemas.microsoft.com/office/drawing/2014/main" id="{8E59DD9D-B0D6-0B4C-9889-62ED7B20512D}"/>
              </a:ext>
            </a:extLst>
          </p:cNvPr>
          <p:cNvSpPr/>
          <p:nvPr/>
        </p:nvSpPr>
        <p:spPr>
          <a:xfrm>
            <a:off x="7199697" y="5120640"/>
            <a:ext cx="827772" cy="404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 Side Corner Rectangle 12">
            <a:extLst>
              <a:ext uri="{FF2B5EF4-FFF2-40B4-BE49-F238E27FC236}">
                <a16:creationId xmlns:a16="http://schemas.microsoft.com/office/drawing/2014/main" id="{8B945E72-F1AE-7945-BA07-DA26C9879B95}"/>
              </a:ext>
            </a:extLst>
          </p:cNvPr>
          <p:cNvSpPr/>
          <p:nvPr/>
        </p:nvSpPr>
        <p:spPr>
          <a:xfrm>
            <a:off x="4158114" y="5120640"/>
            <a:ext cx="1039528" cy="404261"/>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B2828D-DDD3-C34C-9180-BA94215C6907}"/>
              </a:ext>
            </a:extLst>
          </p:cNvPr>
          <p:cNvSpPr txBox="1"/>
          <p:nvPr/>
        </p:nvSpPr>
        <p:spPr>
          <a:xfrm>
            <a:off x="989861" y="3624938"/>
            <a:ext cx="1491915" cy="800219"/>
          </a:xfrm>
          <a:prstGeom prst="rect">
            <a:avLst/>
          </a:prstGeom>
          <a:noFill/>
        </p:spPr>
        <p:txBody>
          <a:bodyPr wrap="square" rtlCol="0">
            <a:spAutoFit/>
          </a:bodyPr>
          <a:lstStyle/>
          <a:p>
            <a:r>
              <a:rPr lang="en-US" sz="2300" b="1">
                <a:solidFill>
                  <a:srgbClr val="002060"/>
                </a:solidFill>
                <a:latin typeface="Times New Roman" panose="02020603050405020304" pitchFamily="18" charset="0"/>
                <a:cs typeface="Times New Roman" panose="02020603050405020304" pitchFamily="18" charset="0"/>
              </a:rPr>
              <a:t>Outdoor</a:t>
            </a:r>
          </a:p>
          <a:p>
            <a:r>
              <a:rPr lang="en-US" sz="2300" b="1">
                <a:solidFill>
                  <a:srgbClr val="002060"/>
                </a:solidFill>
                <a:latin typeface="Times New Roman" panose="02020603050405020304" pitchFamily="18" charset="0"/>
                <a:cs typeface="Times New Roman" panose="02020603050405020304" pitchFamily="18" charset="0"/>
              </a:rPr>
              <a:t>Labels</a:t>
            </a:r>
          </a:p>
        </p:txBody>
      </p:sp>
      <p:sp>
        <p:nvSpPr>
          <p:cNvPr id="19" name="TextBox 18">
            <a:extLst>
              <a:ext uri="{FF2B5EF4-FFF2-40B4-BE49-F238E27FC236}">
                <a16:creationId xmlns:a16="http://schemas.microsoft.com/office/drawing/2014/main" id="{9A205660-F77C-AF4B-8E50-97AA33A2AE34}"/>
              </a:ext>
            </a:extLst>
          </p:cNvPr>
          <p:cNvSpPr txBox="1"/>
          <p:nvPr/>
        </p:nvSpPr>
        <p:spPr>
          <a:xfrm>
            <a:off x="6453739" y="3641269"/>
            <a:ext cx="1491915" cy="800219"/>
          </a:xfrm>
          <a:prstGeom prst="rect">
            <a:avLst/>
          </a:prstGeom>
          <a:noFill/>
        </p:spPr>
        <p:txBody>
          <a:bodyPr wrap="square" rtlCol="0">
            <a:spAutoFit/>
          </a:bodyPr>
          <a:lstStyle/>
          <a:p>
            <a:r>
              <a:rPr lang="en-US" sz="2300" b="1">
                <a:solidFill>
                  <a:srgbClr val="002060"/>
                </a:solidFill>
                <a:latin typeface="Times New Roman" panose="02020603050405020304" pitchFamily="18" charset="0"/>
                <a:cs typeface="Times New Roman" panose="02020603050405020304" pitchFamily="18" charset="0"/>
              </a:rPr>
              <a:t>Indoor</a:t>
            </a:r>
          </a:p>
          <a:p>
            <a:r>
              <a:rPr lang="en-US" sz="2300" b="1">
                <a:solidFill>
                  <a:srgbClr val="002060"/>
                </a:solidFill>
                <a:latin typeface="Times New Roman" panose="02020603050405020304" pitchFamily="18" charset="0"/>
                <a:cs typeface="Times New Roman" panose="02020603050405020304" pitchFamily="18" charset="0"/>
              </a:rPr>
              <a:t>Labels</a:t>
            </a:r>
          </a:p>
        </p:txBody>
      </p:sp>
    </p:spTree>
    <p:extLst>
      <p:ext uri="{BB962C8B-B14F-4D97-AF65-F5344CB8AC3E}">
        <p14:creationId xmlns:p14="http://schemas.microsoft.com/office/powerpoint/2010/main" val="143828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3EA27F1B-58A6-4842-BA1D-D97B4F72595D}"/>
              </a:ext>
            </a:extLst>
          </p:cNvPr>
          <p:cNvPicPr>
            <a:picLocks noChangeAspect="1"/>
          </p:cNvPicPr>
          <p:nvPr/>
        </p:nvPicPr>
        <p:blipFill>
          <a:blip r:embed="rId3"/>
          <a:stretch>
            <a:fillRect/>
          </a:stretch>
        </p:blipFill>
        <p:spPr>
          <a:xfrm>
            <a:off x="387838" y="1761316"/>
            <a:ext cx="8368323" cy="2814292"/>
          </a:xfrm>
          <a:prstGeom prst="rect">
            <a:avLst/>
          </a:prstGeom>
        </p:spPr>
      </p:pic>
      <p:sp>
        <p:nvSpPr>
          <p:cNvPr id="15" name="Title 1">
            <a:extLst>
              <a:ext uri="{FF2B5EF4-FFF2-40B4-BE49-F238E27FC236}">
                <a16:creationId xmlns:a16="http://schemas.microsoft.com/office/drawing/2014/main" id="{577133F9-9A1D-C749-8713-669BEB0AD3F2}"/>
              </a:ext>
            </a:extLst>
          </p:cNvPr>
          <p:cNvSpPr txBox="1">
            <a:spLocks/>
          </p:cNvSpPr>
          <p:nvPr/>
        </p:nvSpPr>
        <p:spPr>
          <a:xfrm>
            <a:off x="425708" y="567437"/>
            <a:ext cx="8718292" cy="7874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solidFill>
                  <a:srgbClr val="002060"/>
                </a:solidFill>
                <a:latin typeface="Times New Roman" panose="02020603050405020304" pitchFamily="18" charset="0"/>
                <a:cs typeface="Times New Roman" panose="02020603050405020304" pitchFamily="18" charset="0"/>
              </a:rPr>
              <a:t>Adapt and Transfer Using Clustering</a:t>
            </a:r>
          </a:p>
        </p:txBody>
      </p:sp>
    </p:spTree>
    <p:extLst>
      <p:ext uri="{BB962C8B-B14F-4D97-AF65-F5344CB8AC3E}">
        <p14:creationId xmlns:p14="http://schemas.microsoft.com/office/powerpoint/2010/main" val="937495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7133F9-9A1D-C749-8713-669BEB0AD3F2}"/>
              </a:ext>
            </a:extLst>
          </p:cNvPr>
          <p:cNvSpPr txBox="1">
            <a:spLocks/>
          </p:cNvSpPr>
          <p:nvPr/>
        </p:nvSpPr>
        <p:spPr>
          <a:xfrm>
            <a:off x="425708" y="567437"/>
            <a:ext cx="4936625" cy="7874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solidFill>
                  <a:srgbClr val="002060"/>
                </a:solidFill>
                <a:latin typeface="Times New Roman" panose="02020603050405020304" pitchFamily="18" charset="0"/>
                <a:cs typeface="Times New Roman" panose="02020603050405020304" pitchFamily="18" charset="0"/>
              </a:rPr>
              <a:t>Network Architecture</a:t>
            </a:r>
          </a:p>
        </p:txBody>
      </p:sp>
      <p:pic>
        <p:nvPicPr>
          <p:cNvPr id="5" name="Picture 4" descr="A close up of text on a white background&#10;&#10;Description automatically generated">
            <a:extLst>
              <a:ext uri="{FF2B5EF4-FFF2-40B4-BE49-F238E27FC236}">
                <a16:creationId xmlns:a16="http://schemas.microsoft.com/office/drawing/2014/main" id="{549FB6AE-15F3-9E46-A634-569AD858AF31}"/>
              </a:ext>
            </a:extLst>
          </p:cNvPr>
          <p:cNvPicPr>
            <a:picLocks noChangeAspect="1"/>
          </p:cNvPicPr>
          <p:nvPr/>
        </p:nvPicPr>
        <p:blipFill rotWithShape="1">
          <a:blip r:embed="rId3"/>
          <a:srcRect r="2705"/>
          <a:stretch/>
        </p:blipFill>
        <p:spPr>
          <a:xfrm>
            <a:off x="425708" y="1617785"/>
            <a:ext cx="8495554" cy="4046427"/>
          </a:xfrm>
          <a:prstGeom prst="rect">
            <a:avLst/>
          </a:prstGeom>
        </p:spPr>
      </p:pic>
      <p:sp>
        <p:nvSpPr>
          <p:cNvPr id="7" name="Left-Right Arrow 6">
            <a:extLst>
              <a:ext uri="{FF2B5EF4-FFF2-40B4-BE49-F238E27FC236}">
                <a16:creationId xmlns:a16="http://schemas.microsoft.com/office/drawing/2014/main" id="{7BC165C7-F20C-0C4B-8891-1DFD0A3A7848}"/>
              </a:ext>
            </a:extLst>
          </p:cNvPr>
          <p:cNvSpPr/>
          <p:nvPr/>
        </p:nvSpPr>
        <p:spPr>
          <a:xfrm>
            <a:off x="2144919" y="5447334"/>
            <a:ext cx="4487109" cy="8432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 to end trainable</a:t>
            </a:r>
          </a:p>
        </p:txBody>
      </p:sp>
    </p:spTree>
    <p:extLst>
      <p:ext uri="{BB962C8B-B14F-4D97-AF65-F5344CB8AC3E}">
        <p14:creationId xmlns:p14="http://schemas.microsoft.com/office/powerpoint/2010/main" val="1421231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7133F9-9A1D-C749-8713-669BEB0AD3F2}"/>
              </a:ext>
            </a:extLst>
          </p:cNvPr>
          <p:cNvSpPr txBox="1">
            <a:spLocks/>
          </p:cNvSpPr>
          <p:nvPr/>
        </p:nvSpPr>
        <p:spPr>
          <a:xfrm>
            <a:off x="425708" y="567437"/>
            <a:ext cx="4936625" cy="7874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a:latin typeface="Times New Roman" panose="02020603050405020304" pitchFamily="18" charset="0"/>
                <a:cs typeface="Times New Roman" panose="02020603050405020304" pitchFamily="18" charset="0"/>
              </a:rPr>
              <a:t>Deep Constrained Clustering </a:t>
            </a:r>
          </a:p>
        </p:txBody>
      </p:sp>
      <p:sp>
        <p:nvSpPr>
          <p:cNvPr id="12" name="TextBox 11">
            <a:extLst>
              <a:ext uri="{FF2B5EF4-FFF2-40B4-BE49-F238E27FC236}">
                <a16:creationId xmlns:a16="http://schemas.microsoft.com/office/drawing/2014/main" id="{2A7FF2A9-4A8C-C548-83C7-FD41980D3C6F}"/>
              </a:ext>
            </a:extLst>
          </p:cNvPr>
          <p:cNvSpPr txBox="1"/>
          <p:nvPr/>
        </p:nvSpPr>
        <p:spPr>
          <a:xfrm>
            <a:off x="425708" y="1551332"/>
            <a:ext cx="3328145" cy="4493538"/>
          </a:xfrm>
          <a:prstGeom prst="rect">
            <a:avLst/>
          </a:prstGeom>
          <a:noFill/>
        </p:spPr>
        <p:txBody>
          <a:bodyPr wrap="square" rtlCol="0">
            <a:spAutoFit/>
          </a:bodyPr>
          <a:lstStyle/>
          <a:p>
            <a:pPr marL="285750" indent="-285750">
              <a:buFont typeface="Arial" panose="020B0604020202020204" pitchFamily="34" charset="0"/>
              <a:buChar char="•"/>
            </a:pPr>
            <a:r>
              <a:rPr lang="en-US" sz="1900">
                <a:latin typeface="Times New Roman" panose="02020603050405020304" pitchFamily="18" charset="0"/>
                <a:cs typeface="Times New Roman" panose="02020603050405020304" pitchFamily="18" charset="0"/>
              </a:rPr>
              <a:t>Traditional clustering works on input images, the clusters need not be semantically meaningful.</a:t>
            </a:r>
            <a:br>
              <a:rPr lang="en-US" sz="1900">
                <a:latin typeface="Times New Roman" panose="02020603050405020304" pitchFamily="18" charset="0"/>
                <a:cs typeface="Times New Roman" panose="02020603050405020304" pitchFamily="18" charset="0"/>
              </a:rPr>
            </a:br>
            <a:endParaRPr lang="en-US" sz="19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900">
                <a:solidFill>
                  <a:srgbClr val="1327DB"/>
                </a:solidFill>
                <a:latin typeface="Times New Roman" panose="02020603050405020304" pitchFamily="18" charset="0"/>
                <a:cs typeface="Times New Roman" panose="02020603050405020304" pitchFamily="18" charset="0"/>
              </a:rPr>
              <a:t>Additional constraints to group semantically similar representations closer to each other.</a:t>
            </a:r>
            <a:br>
              <a:rPr lang="en-US" sz="1900">
                <a:solidFill>
                  <a:srgbClr val="1327DB"/>
                </a:solidFill>
                <a:latin typeface="Times New Roman" panose="02020603050405020304" pitchFamily="18" charset="0"/>
                <a:cs typeface="Times New Roman" panose="02020603050405020304" pitchFamily="18" charset="0"/>
              </a:rPr>
            </a:br>
            <a:endParaRPr lang="en-US" sz="1900">
              <a:solidFill>
                <a:srgbClr val="1327DB"/>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900">
                <a:latin typeface="Times New Roman" panose="02020603050405020304" pitchFamily="18" charset="0"/>
                <a:cs typeface="Times New Roman" panose="02020603050405020304" pitchFamily="18" charset="0"/>
              </a:rPr>
              <a:t>In our problem, the constraint is in the form of a </a:t>
            </a:r>
            <a:r>
              <a:rPr lang="en-US" sz="1900" b="1">
                <a:solidFill>
                  <a:srgbClr val="DA00D5"/>
                </a:solidFill>
                <a:latin typeface="Times New Roman" panose="02020603050405020304" pitchFamily="18" charset="0"/>
                <a:cs typeface="Times New Roman" panose="02020603050405020304" pitchFamily="18" charset="0"/>
              </a:rPr>
              <a:t>discriminative constraint </a:t>
            </a:r>
            <a:r>
              <a:rPr lang="en-US" sz="1900">
                <a:latin typeface="Times New Roman" panose="02020603050405020304" pitchFamily="18" charset="0"/>
                <a:cs typeface="Times New Roman" panose="02020603050405020304" pitchFamily="18" charset="0"/>
              </a:rPr>
              <a:t>on the feature space.</a:t>
            </a:r>
          </a:p>
          <a:p>
            <a:pPr marL="285750" indent="-285750">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0487138-2553-6749-99D5-5191FC028B8E}"/>
              </a:ext>
            </a:extLst>
          </p:cNvPr>
          <p:cNvSpPr txBox="1"/>
          <p:nvPr/>
        </p:nvSpPr>
        <p:spPr>
          <a:xfrm>
            <a:off x="6198669" y="6483741"/>
            <a:ext cx="2797848" cy="307777"/>
          </a:xfrm>
          <a:prstGeom prst="rect">
            <a:avLst/>
          </a:prstGeom>
          <a:noFill/>
        </p:spPr>
        <p:txBody>
          <a:bodyPr wrap="square" rtlCol="0">
            <a:spAutoFit/>
          </a:bodyPr>
          <a:lstStyle/>
          <a:p>
            <a:pPr algn="r"/>
            <a:r>
              <a:rPr lang="en-US" sz="1400" b="1">
                <a:latin typeface="Devanagari Sangam MN" panose="02000000000000000000" pitchFamily="2" charset="0"/>
                <a:cs typeface="Devanagari Sangam MN" panose="02000000000000000000" pitchFamily="2" charset="0"/>
              </a:rPr>
              <a:t>[Basu’06, Caron’18, Xie’16]</a:t>
            </a:r>
          </a:p>
        </p:txBody>
      </p:sp>
      <p:pic>
        <p:nvPicPr>
          <p:cNvPr id="4" name="Picture 3">
            <a:extLst>
              <a:ext uri="{FF2B5EF4-FFF2-40B4-BE49-F238E27FC236}">
                <a16:creationId xmlns:a16="http://schemas.microsoft.com/office/drawing/2014/main" id="{04E7E567-6BBD-C54B-8E25-68FA20D24795}"/>
              </a:ext>
            </a:extLst>
          </p:cNvPr>
          <p:cNvPicPr>
            <a:picLocks noChangeAspect="1"/>
          </p:cNvPicPr>
          <p:nvPr/>
        </p:nvPicPr>
        <p:blipFill rotWithShape="1">
          <a:blip r:embed="rId3"/>
          <a:srcRect l="4738" t="3368" r="340" b="6078"/>
          <a:stretch/>
        </p:blipFill>
        <p:spPr>
          <a:xfrm>
            <a:off x="4061861" y="2839454"/>
            <a:ext cx="4627554" cy="1434164"/>
          </a:xfrm>
          <a:prstGeom prst="rect">
            <a:avLst/>
          </a:prstGeom>
        </p:spPr>
      </p:pic>
    </p:spTree>
    <p:extLst>
      <p:ext uri="{BB962C8B-B14F-4D97-AF65-F5344CB8AC3E}">
        <p14:creationId xmlns:p14="http://schemas.microsoft.com/office/powerpoint/2010/main" val="3663284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7133F9-9A1D-C749-8713-669BEB0AD3F2}"/>
              </a:ext>
            </a:extLst>
          </p:cNvPr>
          <p:cNvSpPr txBox="1">
            <a:spLocks/>
          </p:cNvSpPr>
          <p:nvPr/>
        </p:nvSpPr>
        <p:spPr>
          <a:xfrm>
            <a:off x="425708" y="567437"/>
            <a:ext cx="4936625" cy="7874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a:solidFill>
                  <a:srgbClr val="002060"/>
                </a:solidFill>
                <a:latin typeface="Times New Roman" panose="02020603050405020304" pitchFamily="18" charset="0"/>
                <a:cs typeface="Times New Roman" panose="02020603050405020304" pitchFamily="18" charset="0"/>
              </a:rPr>
              <a:t>Deep Clustering Objective</a:t>
            </a:r>
          </a:p>
        </p:txBody>
      </p:sp>
      <p:sp>
        <p:nvSpPr>
          <p:cNvPr id="12" name="TextBox 11">
            <a:extLst>
              <a:ext uri="{FF2B5EF4-FFF2-40B4-BE49-F238E27FC236}">
                <a16:creationId xmlns:a16="http://schemas.microsoft.com/office/drawing/2014/main" id="{2A7FF2A9-4A8C-C548-83C7-FD41980D3C6F}"/>
              </a:ext>
            </a:extLst>
          </p:cNvPr>
          <p:cNvSpPr txBox="1"/>
          <p:nvPr/>
        </p:nvSpPr>
        <p:spPr>
          <a:xfrm>
            <a:off x="425707" y="1878662"/>
            <a:ext cx="8439159" cy="1631216"/>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Enforce subspace clustering using a </a:t>
            </a:r>
            <a:r>
              <a:rPr lang="en-US" sz="2000">
                <a:solidFill>
                  <a:srgbClr val="7030A0"/>
                </a:solidFill>
                <a:latin typeface="Times New Roman" panose="02020603050405020304" pitchFamily="18" charset="0"/>
                <a:cs typeface="Times New Roman" panose="02020603050405020304" pitchFamily="18" charset="0"/>
              </a:rPr>
              <a:t>k-means</a:t>
            </a:r>
            <a:r>
              <a:rPr lang="en-US" sz="2000">
                <a:latin typeface="Times New Roman" panose="02020603050405020304" pitchFamily="18" charset="0"/>
                <a:cs typeface="Times New Roman" panose="02020603050405020304" pitchFamily="18" charset="0"/>
              </a:rPr>
              <a:t> objective on the features.</a:t>
            </a:r>
            <a:br>
              <a:rPr lang="en-US" sz="200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Encourages features semantically similar across tasks to group into a single </a:t>
            </a:r>
            <a:r>
              <a:rPr lang="en-US" sz="2000" b="1">
                <a:solidFill>
                  <a:srgbClr val="32B400"/>
                </a:solidFill>
                <a:latin typeface="Times New Roman" panose="02020603050405020304" pitchFamily="18" charset="0"/>
                <a:cs typeface="Times New Roman" panose="02020603050405020304" pitchFamily="18" charset="0"/>
              </a:rPr>
              <a:t>meta-cluster</a:t>
            </a:r>
            <a:r>
              <a:rPr lang="en-US" sz="200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E17CC05-925D-0643-9BA7-E58E7C3F9D0D}"/>
                  </a:ext>
                </a:extLst>
              </p:cNvPr>
              <p:cNvSpPr txBox="1"/>
              <p:nvPr/>
            </p:nvSpPr>
            <p:spPr>
              <a:xfrm>
                <a:off x="790370" y="3729643"/>
                <a:ext cx="7563260" cy="395045"/>
              </a:xfrm>
              <a:prstGeom prst="rect">
                <a:avLst/>
              </a:prstGeom>
              <a:noFill/>
            </p:spPr>
            <p:txBody>
              <a:bodyPr wrap="square" rtlCol="0">
                <a:spAutoFit/>
              </a:bodyPr>
              <a:lstStyle/>
              <a:p>
                <a:r>
                  <a:rPr lang="en-US">
                    <a:latin typeface="Times New Roman" panose="02020603050405020304" pitchFamily="18" charset="0"/>
                    <a:ea typeface="Microsoft Himalaya" pitchFamily="2" charset="0"/>
                    <a:cs typeface="Times New Roman" panose="02020603050405020304" pitchFamily="18" charset="0"/>
                  </a:rPr>
                  <a:t>Given cluster centers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μ</m:t>
                        </m:r>
                      </m:e>
                      <m:sub>
                        <m:r>
                          <m:rPr>
                            <m:sty m:val="p"/>
                          </m:rPr>
                          <a:rPr lang="en-US" b="0" i="0" smtClean="0">
                            <a:latin typeface="Cambria Math" panose="02040503050406030204" pitchFamily="18" charset="0"/>
                          </a:rPr>
                          <m:t>k</m:t>
                        </m:r>
                      </m:sub>
                    </m:sSub>
                  </m:oMath>
                </a14:m>
                <a:r>
                  <a:rPr lang="en-US">
                    <a:latin typeface="Times New Roman" panose="02020603050405020304" pitchFamily="18" charset="0"/>
                    <a:ea typeface="Microsoft Himalaya" pitchFamily="2" charset="0"/>
                    <a:cs typeface="Times New Roman" panose="02020603050405020304" pitchFamily="18" charset="0"/>
                  </a:rPr>
                  <a:t> and feature vectors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j</m:t>
                        </m:r>
                      </m:sub>
                    </m:sSub>
                  </m:oMath>
                </a14:m>
                <a:r>
                  <a:rPr lang="en-US">
                    <a:latin typeface="Times New Roman" panose="02020603050405020304" pitchFamily="18" charset="0"/>
                    <a:ea typeface="Microsoft Himalaya" pitchFamily="2" charset="0"/>
                    <a:cs typeface="Times New Roman" panose="02020603050405020304" pitchFamily="18" charset="0"/>
                  </a:rPr>
                  <a:t>, the clustering loss is given by</a:t>
                </a:r>
              </a:p>
            </p:txBody>
          </p:sp>
        </mc:Choice>
        <mc:Fallback xmlns="">
          <p:sp>
            <p:nvSpPr>
              <p:cNvPr id="2" name="TextBox 1">
                <a:extLst>
                  <a:ext uri="{FF2B5EF4-FFF2-40B4-BE49-F238E27FC236}">
                    <a16:creationId xmlns:a16="http://schemas.microsoft.com/office/drawing/2014/main" id="{3E17CC05-925D-0643-9BA7-E58E7C3F9D0D}"/>
                  </a:ext>
                </a:extLst>
              </p:cNvPr>
              <p:cNvSpPr txBox="1">
                <a:spLocks noRot="1" noChangeAspect="1" noMove="1" noResize="1" noEditPoints="1" noAdjustHandles="1" noChangeArrowheads="1" noChangeShapeType="1" noTextEdit="1"/>
              </p:cNvSpPr>
              <p:nvPr/>
            </p:nvSpPr>
            <p:spPr>
              <a:xfrm>
                <a:off x="790370" y="3729643"/>
                <a:ext cx="7563260" cy="395045"/>
              </a:xfrm>
              <a:prstGeom prst="rect">
                <a:avLst/>
              </a:prstGeom>
              <a:blipFill>
                <a:blip r:embed="rId3"/>
                <a:stretch>
                  <a:fillRect l="-503" t="-6250" b="-125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25F64E7-93D7-2947-A5C4-3D5C99B901AD}"/>
              </a:ext>
            </a:extLst>
          </p:cNvPr>
          <p:cNvPicPr>
            <a:picLocks noChangeAspect="1"/>
          </p:cNvPicPr>
          <p:nvPr/>
        </p:nvPicPr>
        <p:blipFill>
          <a:blip r:embed="rId4"/>
          <a:stretch>
            <a:fillRect/>
          </a:stretch>
        </p:blipFill>
        <p:spPr>
          <a:xfrm>
            <a:off x="2409341" y="4248843"/>
            <a:ext cx="4325317" cy="698542"/>
          </a:xfrm>
          <a:prstGeom prst="rect">
            <a:avLst/>
          </a:prstGeom>
        </p:spPr>
      </p:pic>
      <p:sp>
        <p:nvSpPr>
          <p:cNvPr id="16" name="TextBox 15">
            <a:extLst>
              <a:ext uri="{FF2B5EF4-FFF2-40B4-BE49-F238E27FC236}">
                <a16:creationId xmlns:a16="http://schemas.microsoft.com/office/drawing/2014/main" id="{9323F8DE-90AC-A741-88BF-63321ED1487C}"/>
              </a:ext>
            </a:extLst>
          </p:cNvPr>
          <p:cNvSpPr txBox="1"/>
          <p:nvPr/>
        </p:nvSpPr>
        <p:spPr>
          <a:xfrm>
            <a:off x="1029397" y="5031311"/>
            <a:ext cx="7563260" cy="369332"/>
          </a:xfrm>
          <a:prstGeom prst="rect">
            <a:avLst/>
          </a:prstGeom>
          <a:noFill/>
        </p:spPr>
        <p:txBody>
          <a:bodyPr wrap="square" rtlCol="0">
            <a:spAutoFit/>
          </a:bodyPr>
          <a:lstStyle/>
          <a:p>
            <a:r>
              <a:rPr lang="en-US">
                <a:latin typeface="Times New Roman" panose="02020603050405020304" pitchFamily="18" charset="0"/>
                <a:ea typeface="Microsoft Himalaya" pitchFamily="2" charset="0"/>
                <a:cs typeface="Times New Roman" panose="02020603050405020304" pitchFamily="18" charset="0"/>
              </a:rPr>
              <a:t>where,</a:t>
            </a:r>
          </a:p>
        </p:txBody>
      </p:sp>
      <p:pic>
        <p:nvPicPr>
          <p:cNvPr id="5" name="Picture 4">
            <a:extLst>
              <a:ext uri="{FF2B5EF4-FFF2-40B4-BE49-F238E27FC236}">
                <a16:creationId xmlns:a16="http://schemas.microsoft.com/office/drawing/2014/main" id="{56A427E0-9F6E-F441-AD0E-831D9F5A577B}"/>
              </a:ext>
            </a:extLst>
          </p:cNvPr>
          <p:cNvPicPr>
            <a:picLocks noChangeAspect="1"/>
          </p:cNvPicPr>
          <p:nvPr/>
        </p:nvPicPr>
        <p:blipFill>
          <a:blip r:embed="rId5"/>
          <a:stretch>
            <a:fillRect/>
          </a:stretch>
        </p:blipFill>
        <p:spPr>
          <a:xfrm>
            <a:off x="2293839" y="5517872"/>
            <a:ext cx="2952992" cy="780036"/>
          </a:xfrm>
          <a:prstGeom prst="rect">
            <a:avLst/>
          </a:prstGeom>
        </p:spPr>
      </p:pic>
      <p:sp>
        <p:nvSpPr>
          <p:cNvPr id="18" name="TextBox 17">
            <a:extLst>
              <a:ext uri="{FF2B5EF4-FFF2-40B4-BE49-F238E27FC236}">
                <a16:creationId xmlns:a16="http://schemas.microsoft.com/office/drawing/2014/main" id="{4C335377-F2AC-FE40-8430-551C3B6CB256}"/>
              </a:ext>
            </a:extLst>
          </p:cNvPr>
          <p:cNvSpPr txBox="1"/>
          <p:nvPr/>
        </p:nvSpPr>
        <p:spPr>
          <a:xfrm>
            <a:off x="6198669" y="6483741"/>
            <a:ext cx="2797848" cy="307777"/>
          </a:xfrm>
          <a:prstGeom prst="rect">
            <a:avLst/>
          </a:prstGeom>
          <a:noFill/>
        </p:spPr>
        <p:txBody>
          <a:bodyPr wrap="square" rtlCol="0">
            <a:spAutoFit/>
          </a:bodyPr>
          <a:lstStyle/>
          <a:p>
            <a:pPr algn="r"/>
            <a:r>
              <a:rPr lang="en-US" sz="1400" b="1">
                <a:latin typeface="Devanagari Sangam MN" panose="02000000000000000000" pitchFamily="2" charset="0"/>
                <a:cs typeface="Devanagari Sangam MN" panose="02000000000000000000" pitchFamily="2" charset="0"/>
              </a:rPr>
              <a:t>[Han’16]</a:t>
            </a:r>
          </a:p>
        </p:txBody>
      </p:sp>
      <p:sp>
        <p:nvSpPr>
          <p:cNvPr id="6" name="Rounded Rectangle 5">
            <a:extLst>
              <a:ext uri="{FF2B5EF4-FFF2-40B4-BE49-F238E27FC236}">
                <a16:creationId xmlns:a16="http://schemas.microsoft.com/office/drawing/2014/main" id="{AAFEB92F-7107-2042-838A-C7EBA0E5B713}"/>
              </a:ext>
            </a:extLst>
          </p:cNvPr>
          <p:cNvSpPr/>
          <p:nvPr/>
        </p:nvSpPr>
        <p:spPr>
          <a:xfrm>
            <a:off x="6060890" y="5556199"/>
            <a:ext cx="1848051" cy="549382"/>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tx1"/>
                </a:solidFill>
                <a:latin typeface="Times New Roman" panose="02020603050405020304" pitchFamily="18" charset="0"/>
                <a:cs typeface="Times New Roman" panose="02020603050405020304" pitchFamily="18" charset="0"/>
              </a:rPr>
              <a:t>Cluster Assignment Probability</a:t>
            </a:r>
          </a:p>
        </p:txBody>
      </p:sp>
      <p:sp>
        <p:nvSpPr>
          <p:cNvPr id="7" name="Right Arrow 6">
            <a:extLst>
              <a:ext uri="{FF2B5EF4-FFF2-40B4-BE49-F238E27FC236}">
                <a16:creationId xmlns:a16="http://schemas.microsoft.com/office/drawing/2014/main" id="{BAD8346E-6394-6241-AA0C-7D4B7D074C72}"/>
              </a:ext>
            </a:extLst>
          </p:cNvPr>
          <p:cNvSpPr/>
          <p:nvPr/>
        </p:nvSpPr>
        <p:spPr>
          <a:xfrm rot="10800000">
            <a:off x="5250129" y="5672517"/>
            <a:ext cx="672707" cy="362982"/>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1336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339755-8DB2-FD4C-94DF-362ED278B7A4}"/>
              </a:ext>
            </a:extLst>
          </p:cNvPr>
          <p:cNvSpPr>
            <a:spLocks noGrp="1"/>
          </p:cNvSpPr>
          <p:nvPr>
            <p:ph type="title"/>
          </p:nvPr>
        </p:nvSpPr>
        <p:spPr>
          <a:xfrm>
            <a:off x="465365" y="234498"/>
            <a:ext cx="7829549" cy="930274"/>
          </a:xfrm>
        </p:spPr>
        <p:txBody>
          <a:bodyPr/>
          <a:lstStyle/>
          <a:p>
            <a:r>
              <a:rPr lang="en-US" dirty="0">
                <a:solidFill>
                  <a:srgbClr val="002060"/>
                </a:solidFill>
                <a:latin typeface="Times New Roman" panose="02020603050405020304" pitchFamily="18" charset="0"/>
                <a:cs typeface="Times New Roman" panose="02020603050405020304" pitchFamily="18" charset="0"/>
              </a:rPr>
              <a:t>Computer vision</a:t>
            </a:r>
          </a:p>
        </p:txBody>
      </p:sp>
      <p:pic>
        <p:nvPicPr>
          <p:cNvPr id="2" name="Picture 1">
            <a:extLst>
              <a:ext uri="{FF2B5EF4-FFF2-40B4-BE49-F238E27FC236}">
                <a16:creationId xmlns:a16="http://schemas.microsoft.com/office/drawing/2014/main" id="{8CB6644D-2401-0C4F-877B-55CB9664C828}"/>
              </a:ext>
            </a:extLst>
          </p:cNvPr>
          <p:cNvPicPr>
            <a:picLocks noChangeAspect="1"/>
          </p:cNvPicPr>
          <p:nvPr/>
        </p:nvPicPr>
        <p:blipFill>
          <a:blip r:embed="rId3"/>
          <a:stretch>
            <a:fillRect/>
          </a:stretch>
        </p:blipFill>
        <p:spPr>
          <a:xfrm>
            <a:off x="465365" y="1472356"/>
            <a:ext cx="2769278" cy="1711779"/>
          </a:xfrm>
          <a:prstGeom prst="rect">
            <a:avLst/>
          </a:prstGeom>
        </p:spPr>
      </p:pic>
      <p:sp>
        <p:nvSpPr>
          <p:cNvPr id="3" name="TextBox 2">
            <a:extLst>
              <a:ext uri="{FF2B5EF4-FFF2-40B4-BE49-F238E27FC236}">
                <a16:creationId xmlns:a16="http://schemas.microsoft.com/office/drawing/2014/main" id="{B11DBA2B-5B21-8847-BDAD-34607CAC8356}"/>
              </a:ext>
            </a:extLst>
          </p:cNvPr>
          <p:cNvSpPr txBox="1"/>
          <p:nvPr/>
        </p:nvSpPr>
        <p:spPr>
          <a:xfrm>
            <a:off x="737846" y="3331684"/>
            <a:ext cx="2224315" cy="369332"/>
          </a:xfrm>
          <a:prstGeom prst="rect">
            <a:avLst/>
          </a:prstGeom>
          <a:noFill/>
        </p:spPr>
        <p:txBody>
          <a:bodyPr wrap="square" rtlCol="0">
            <a:spAutoFit/>
          </a:bodyPr>
          <a:lstStyle/>
          <a:p>
            <a:r>
              <a:rPr lang="en-US" b="1"/>
              <a:t>Autonomous Driving</a:t>
            </a:r>
          </a:p>
        </p:txBody>
      </p:sp>
      <p:pic>
        <p:nvPicPr>
          <p:cNvPr id="8" name="Picture 7" descr="A hand holding a cellphone&#10;&#10;Description automatically generated">
            <a:extLst>
              <a:ext uri="{FF2B5EF4-FFF2-40B4-BE49-F238E27FC236}">
                <a16:creationId xmlns:a16="http://schemas.microsoft.com/office/drawing/2014/main" id="{3AA0CF8F-B418-234B-9947-F20C6BBDC3D7}"/>
              </a:ext>
            </a:extLst>
          </p:cNvPr>
          <p:cNvPicPr>
            <a:picLocks noChangeAspect="1"/>
          </p:cNvPicPr>
          <p:nvPr/>
        </p:nvPicPr>
        <p:blipFill>
          <a:blip r:embed="rId4"/>
          <a:stretch>
            <a:fillRect/>
          </a:stretch>
        </p:blipFill>
        <p:spPr>
          <a:xfrm>
            <a:off x="6058540" y="1472356"/>
            <a:ext cx="2842551" cy="1681843"/>
          </a:xfrm>
          <a:prstGeom prst="rect">
            <a:avLst/>
          </a:prstGeom>
        </p:spPr>
      </p:pic>
      <p:sp>
        <p:nvSpPr>
          <p:cNvPr id="9" name="TextBox 8">
            <a:extLst>
              <a:ext uri="{FF2B5EF4-FFF2-40B4-BE49-F238E27FC236}">
                <a16:creationId xmlns:a16="http://schemas.microsoft.com/office/drawing/2014/main" id="{B1B489FA-EF64-704A-9116-F7A3748964E3}"/>
              </a:ext>
            </a:extLst>
          </p:cNvPr>
          <p:cNvSpPr txBox="1"/>
          <p:nvPr/>
        </p:nvSpPr>
        <p:spPr>
          <a:xfrm>
            <a:off x="6745766" y="3337063"/>
            <a:ext cx="1716146" cy="369332"/>
          </a:xfrm>
          <a:prstGeom prst="rect">
            <a:avLst/>
          </a:prstGeom>
          <a:noFill/>
        </p:spPr>
        <p:txBody>
          <a:bodyPr wrap="square" rtlCol="0">
            <a:spAutoFit/>
          </a:bodyPr>
          <a:lstStyle/>
          <a:p>
            <a:r>
              <a:rPr lang="en-US" b="1"/>
              <a:t>Mobile AR / VR</a:t>
            </a:r>
          </a:p>
        </p:txBody>
      </p:sp>
      <p:sp>
        <p:nvSpPr>
          <p:cNvPr id="12" name="Donut 11">
            <a:extLst>
              <a:ext uri="{FF2B5EF4-FFF2-40B4-BE49-F238E27FC236}">
                <a16:creationId xmlns:a16="http://schemas.microsoft.com/office/drawing/2014/main" id="{48DD303B-F634-194C-961E-099BC692D8B6}"/>
              </a:ext>
            </a:extLst>
          </p:cNvPr>
          <p:cNvSpPr/>
          <p:nvPr/>
        </p:nvSpPr>
        <p:spPr>
          <a:xfrm>
            <a:off x="3857377" y="3154199"/>
            <a:ext cx="1716146" cy="1570201"/>
          </a:xfrm>
          <a:prstGeom prst="donut">
            <a:avLst>
              <a:gd name="adj" fmla="val 7256"/>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B953092D-9EB5-CA40-90BE-D521402FD070}"/>
              </a:ext>
            </a:extLst>
          </p:cNvPr>
          <p:cNvSpPr txBox="1"/>
          <p:nvPr/>
        </p:nvSpPr>
        <p:spPr>
          <a:xfrm>
            <a:off x="4008029" y="3574243"/>
            <a:ext cx="1414842" cy="769441"/>
          </a:xfrm>
          <a:prstGeom prst="rect">
            <a:avLst/>
          </a:prstGeom>
          <a:noFill/>
        </p:spPr>
        <p:txBody>
          <a:bodyPr wrap="square" rtlCol="0">
            <a:spAutoFit/>
          </a:bodyPr>
          <a:lstStyle/>
          <a:p>
            <a:pPr algn="ctr"/>
            <a:r>
              <a:rPr lang="en-US" sz="2200" i="1" dirty="0">
                <a:latin typeface="Times New Roman" panose="02020603050405020304" pitchFamily="18" charset="0"/>
                <a:cs typeface="Times New Roman" panose="02020603050405020304" pitchFamily="18" charset="0"/>
              </a:rPr>
              <a:t>Computer </a:t>
            </a:r>
          </a:p>
          <a:p>
            <a:pPr algn="ctr"/>
            <a:r>
              <a:rPr lang="en-US" sz="2200" i="1" dirty="0">
                <a:latin typeface="Times New Roman" panose="02020603050405020304" pitchFamily="18" charset="0"/>
                <a:cs typeface="Times New Roman" panose="02020603050405020304" pitchFamily="18" charset="0"/>
              </a:rPr>
              <a:t>Vision</a:t>
            </a:r>
          </a:p>
        </p:txBody>
      </p:sp>
      <p:cxnSp>
        <p:nvCxnSpPr>
          <p:cNvPr id="19" name="Elbow Connector 18">
            <a:extLst>
              <a:ext uri="{FF2B5EF4-FFF2-40B4-BE49-F238E27FC236}">
                <a16:creationId xmlns:a16="http://schemas.microsoft.com/office/drawing/2014/main" id="{8993EAD8-05E5-AA4D-9F94-ED690F804552}"/>
              </a:ext>
            </a:extLst>
          </p:cNvPr>
          <p:cNvCxnSpPr>
            <a:cxnSpLocks/>
            <a:stCxn id="12" idx="1"/>
            <a:endCxn id="2" idx="3"/>
          </p:cNvCxnSpPr>
          <p:nvPr/>
        </p:nvCxnSpPr>
        <p:spPr>
          <a:xfrm rot="16200000" flipV="1">
            <a:off x="3143720" y="2419169"/>
            <a:ext cx="1055904" cy="87405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B97C074A-8E9E-AB40-BE39-C306CB3548A3}"/>
              </a:ext>
            </a:extLst>
          </p:cNvPr>
          <p:cNvCxnSpPr>
            <a:cxnSpLocks/>
            <a:stCxn id="12" idx="7"/>
            <a:endCxn id="8" idx="1"/>
          </p:cNvCxnSpPr>
          <p:nvPr/>
        </p:nvCxnSpPr>
        <p:spPr>
          <a:xfrm rot="5400000" flipH="1" flipV="1">
            <a:off x="5154933" y="2480544"/>
            <a:ext cx="1070872" cy="73634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84B2D1B-E321-4A4A-875D-D0CE998A778F}"/>
              </a:ext>
            </a:extLst>
          </p:cNvPr>
          <p:cNvSpPr txBox="1"/>
          <p:nvPr/>
        </p:nvSpPr>
        <p:spPr>
          <a:xfrm>
            <a:off x="862032" y="6319424"/>
            <a:ext cx="2372610" cy="369332"/>
          </a:xfrm>
          <a:prstGeom prst="rect">
            <a:avLst/>
          </a:prstGeom>
          <a:noFill/>
        </p:spPr>
        <p:txBody>
          <a:bodyPr wrap="square" rtlCol="0">
            <a:spAutoFit/>
          </a:bodyPr>
          <a:lstStyle/>
          <a:p>
            <a:r>
              <a:rPr lang="en-US" b="1" dirty="0"/>
              <a:t>Security / Surveillance</a:t>
            </a:r>
          </a:p>
        </p:txBody>
      </p:sp>
      <p:cxnSp>
        <p:nvCxnSpPr>
          <p:cNvPr id="29" name="Elbow Connector 28">
            <a:extLst>
              <a:ext uri="{FF2B5EF4-FFF2-40B4-BE49-F238E27FC236}">
                <a16:creationId xmlns:a16="http://schemas.microsoft.com/office/drawing/2014/main" id="{AA00BD25-AC86-0149-873C-B0F5C75F8BC7}"/>
              </a:ext>
            </a:extLst>
          </p:cNvPr>
          <p:cNvCxnSpPr>
            <a:cxnSpLocks/>
            <a:stCxn id="12" idx="3"/>
          </p:cNvCxnSpPr>
          <p:nvPr/>
        </p:nvCxnSpPr>
        <p:spPr>
          <a:xfrm rot="5400000">
            <a:off x="3191316" y="4550226"/>
            <a:ext cx="973162" cy="8616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icture containing indoor, sitting, white, table&#10;&#10;Description automatically generated">
            <a:extLst>
              <a:ext uri="{FF2B5EF4-FFF2-40B4-BE49-F238E27FC236}">
                <a16:creationId xmlns:a16="http://schemas.microsoft.com/office/drawing/2014/main" id="{C2D198B7-4868-C646-8892-151F22D7AA05}"/>
              </a:ext>
            </a:extLst>
          </p:cNvPr>
          <p:cNvPicPr>
            <a:picLocks noChangeAspect="1"/>
          </p:cNvPicPr>
          <p:nvPr/>
        </p:nvPicPr>
        <p:blipFill>
          <a:blip r:embed="rId5"/>
          <a:stretch>
            <a:fillRect/>
          </a:stretch>
        </p:blipFill>
        <p:spPr>
          <a:xfrm>
            <a:off x="6275771" y="4437235"/>
            <a:ext cx="2625319" cy="1750213"/>
          </a:xfrm>
          <a:prstGeom prst="rect">
            <a:avLst/>
          </a:prstGeom>
        </p:spPr>
      </p:pic>
      <p:cxnSp>
        <p:nvCxnSpPr>
          <p:cNvPr id="34" name="Elbow Connector 33">
            <a:extLst>
              <a:ext uri="{FF2B5EF4-FFF2-40B4-BE49-F238E27FC236}">
                <a16:creationId xmlns:a16="http://schemas.microsoft.com/office/drawing/2014/main" id="{0A986207-A7F8-7647-9884-DCEAF79DA652}"/>
              </a:ext>
            </a:extLst>
          </p:cNvPr>
          <p:cNvCxnSpPr>
            <a:cxnSpLocks/>
            <a:stCxn id="12" idx="5"/>
          </p:cNvCxnSpPr>
          <p:nvPr/>
        </p:nvCxnSpPr>
        <p:spPr>
          <a:xfrm rot="16200000" flipH="1">
            <a:off x="5335344" y="4481303"/>
            <a:ext cx="944366" cy="97065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2DFF3CE-B50B-414D-9440-BD67D2D52CFE}"/>
              </a:ext>
            </a:extLst>
          </p:cNvPr>
          <p:cNvSpPr txBox="1"/>
          <p:nvPr/>
        </p:nvSpPr>
        <p:spPr>
          <a:xfrm>
            <a:off x="6590821" y="6180925"/>
            <a:ext cx="2026036" cy="646331"/>
          </a:xfrm>
          <a:prstGeom prst="rect">
            <a:avLst/>
          </a:prstGeom>
          <a:noFill/>
        </p:spPr>
        <p:txBody>
          <a:bodyPr wrap="square" rtlCol="0">
            <a:spAutoFit/>
          </a:bodyPr>
          <a:lstStyle/>
          <a:p>
            <a:pPr algn="ctr"/>
            <a:r>
              <a:rPr lang="en-US" b="1"/>
              <a:t>Human Assisting Robots</a:t>
            </a:r>
          </a:p>
        </p:txBody>
      </p:sp>
      <p:pic>
        <p:nvPicPr>
          <p:cNvPr id="7" name="Picture 6">
            <a:extLst>
              <a:ext uri="{FF2B5EF4-FFF2-40B4-BE49-F238E27FC236}">
                <a16:creationId xmlns:a16="http://schemas.microsoft.com/office/drawing/2014/main" id="{DA7C989F-2A2C-E74F-9BB2-745BFCE18C73}"/>
              </a:ext>
            </a:extLst>
          </p:cNvPr>
          <p:cNvPicPr>
            <a:picLocks noChangeAspect="1"/>
          </p:cNvPicPr>
          <p:nvPr/>
        </p:nvPicPr>
        <p:blipFill rotWithShape="1">
          <a:blip r:embed="rId6"/>
          <a:srcRect b="9213"/>
          <a:stretch/>
        </p:blipFill>
        <p:spPr>
          <a:xfrm>
            <a:off x="566113" y="4459279"/>
            <a:ext cx="2680252" cy="1784100"/>
          </a:xfrm>
          <a:prstGeom prst="rect">
            <a:avLst/>
          </a:prstGeom>
        </p:spPr>
      </p:pic>
    </p:spTree>
    <p:extLst>
      <p:ext uri="{BB962C8B-B14F-4D97-AF65-F5344CB8AC3E}">
        <p14:creationId xmlns:p14="http://schemas.microsoft.com/office/powerpoint/2010/main" val="1458495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7133F9-9A1D-C749-8713-669BEB0AD3F2}"/>
              </a:ext>
            </a:extLst>
          </p:cNvPr>
          <p:cNvSpPr txBox="1">
            <a:spLocks/>
          </p:cNvSpPr>
          <p:nvPr/>
        </p:nvSpPr>
        <p:spPr>
          <a:xfrm>
            <a:off x="425708" y="567437"/>
            <a:ext cx="8462755" cy="7874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a:solidFill>
                  <a:srgbClr val="002060"/>
                </a:solidFill>
                <a:latin typeface="Times New Roman" panose="02020603050405020304" pitchFamily="18" charset="0"/>
                <a:cs typeface="Times New Roman" panose="02020603050405020304" pitchFamily="18" charset="0"/>
              </a:rPr>
              <a:t>Experiments</a:t>
            </a:r>
          </a:p>
        </p:txBody>
      </p:sp>
      <p:sp>
        <p:nvSpPr>
          <p:cNvPr id="5" name="TextBox 4">
            <a:extLst>
              <a:ext uri="{FF2B5EF4-FFF2-40B4-BE49-F238E27FC236}">
                <a16:creationId xmlns:a16="http://schemas.microsoft.com/office/drawing/2014/main" id="{3B40E39A-B52A-074B-9FD6-53D612DAF490}"/>
              </a:ext>
            </a:extLst>
          </p:cNvPr>
          <p:cNvSpPr txBox="1"/>
          <p:nvPr/>
        </p:nvSpPr>
        <p:spPr>
          <a:xfrm>
            <a:off x="425708" y="1229184"/>
            <a:ext cx="8383605" cy="369332"/>
          </a:xfrm>
          <a:prstGeom prst="rect">
            <a:avLst/>
          </a:prstGeom>
          <a:noFill/>
        </p:spPr>
        <p:txBody>
          <a:bodyPr wrap="square" rtlCol="0">
            <a:spAutoFit/>
          </a:bodyPr>
          <a:lstStyle/>
          <a:p>
            <a:pPr marL="285750" indent="-285750">
              <a:buFont typeface="Arial" panose="020B0604020202020204" pitchFamily="34" charset="0"/>
              <a:buChar char="•"/>
            </a:pPr>
            <a:r>
              <a:rPr lang="en-US" b="1">
                <a:latin typeface="Times New Roman" panose="02020603050405020304" pitchFamily="18" charset="0"/>
                <a:cs typeface="Times New Roman" panose="02020603050405020304" pitchFamily="18" charset="0"/>
              </a:rPr>
              <a:t>Datasets</a:t>
            </a:r>
          </a:p>
        </p:txBody>
      </p:sp>
      <p:pic>
        <p:nvPicPr>
          <p:cNvPr id="6" name="Picture 5" descr="An empty street&#10;&#10;Description automatically generated">
            <a:extLst>
              <a:ext uri="{FF2B5EF4-FFF2-40B4-BE49-F238E27FC236}">
                <a16:creationId xmlns:a16="http://schemas.microsoft.com/office/drawing/2014/main" id="{CFF1E72B-E334-D640-8E12-E508049DD219}"/>
              </a:ext>
            </a:extLst>
          </p:cNvPr>
          <p:cNvPicPr>
            <a:picLocks noChangeAspect="1"/>
          </p:cNvPicPr>
          <p:nvPr/>
        </p:nvPicPr>
        <p:blipFill>
          <a:blip r:embed="rId3"/>
          <a:stretch>
            <a:fillRect/>
          </a:stretch>
        </p:blipFill>
        <p:spPr>
          <a:xfrm>
            <a:off x="1814887" y="2016768"/>
            <a:ext cx="837620" cy="460385"/>
          </a:xfrm>
          <a:prstGeom prst="rect">
            <a:avLst/>
          </a:prstGeom>
        </p:spPr>
      </p:pic>
      <p:pic>
        <p:nvPicPr>
          <p:cNvPr id="7" name="Picture 6" descr="A car parked on the side of a building&#10;&#10;Description automatically generated">
            <a:extLst>
              <a:ext uri="{FF2B5EF4-FFF2-40B4-BE49-F238E27FC236}">
                <a16:creationId xmlns:a16="http://schemas.microsoft.com/office/drawing/2014/main" id="{57BCED7C-D223-F64B-A31E-0F4B20881345}"/>
              </a:ext>
            </a:extLst>
          </p:cNvPr>
          <p:cNvPicPr>
            <a:picLocks noChangeAspect="1"/>
          </p:cNvPicPr>
          <p:nvPr/>
        </p:nvPicPr>
        <p:blipFill>
          <a:blip r:embed="rId4"/>
          <a:stretch>
            <a:fillRect/>
          </a:stretch>
        </p:blipFill>
        <p:spPr>
          <a:xfrm rot="10800000" flipV="1">
            <a:off x="752246" y="2000930"/>
            <a:ext cx="837619" cy="460384"/>
          </a:xfrm>
          <a:prstGeom prst="rect">
            <a:avLst/>
          </a:prstGeom>
        </p:spPr>
      </p:pic>
      <p:pic>
        <p:nvPicPr>
          <p:cNvPr id="4" name="Picture 3" descr="A picture containing outdoor, building, bridge, train&#10;&#10;Description automatically generated">
            <a:extLst>
              <a:ext uri="{FF2B5EF4-FFF2-40B4-BE49-F238E27FC236}">
                <a16:creationId xmlns:a16="http://schemas.microsoft.com/office/drawing/2014/main" id="{9FEBB5F5-D71C-E54D-8CA3-CBEBE14E0E99}"/>
              </a:ext>
            </a:extLst>
          </p:cNvPr>
          <p:cNvPicPr>
            <a:picLocks noChangeAspect="1"/>
          </p:cNvPicPr>
          <p:nvPr/>
        </p:nvPicPr>
        <p:blipFill>
          <a:blip r:embed="rId5"/>
          <a:stretch>
            <a:fillRect/>
          </a:stretch>
        </p:blipFill>
        <p:spPr>
          <a:xfrm>
            <a:off x="719272" y="2581438"/>
            <a:ext cx="892580" cy="490593"/>
          </a:xfrm>
          <a:prstGeom prst="rect">
            <a:avLst/>
          </a:prstGeom>
        </p:spPr>
      </p:pic>
      <p:pic>
        <p:nvPicPr>
          <p:cNvPr id="11" name="Picture 10" descr="A large white building&#10;&#10;Description automatically generated">
            <a:extLst>
              <a:ext uri="{FF2B5EF4-FFF2-40B4-BE49-F238E27FC236}">
                <a16:creationId xmlns:a16="http://schemas.microsoft.com/office/drawing/2014/main" id="{48831973-1FBE-E242-B2C1-215672DF7E95}"/>
              </a:ext>
            </a:extLst>
          </p:cNvPr>
          <p:cNvPicPr>
            <a:picLocks noChangeAspect="1"/>
          </p:cNvPicPr>
          <p:nvPr/>
        </p:nvPicPr>
        <p:blipFill>
          <a:blip r:embed="rId6"/>
          <a:stretch>
            <a:fillRect/>
          </a:stretch>
        </p:blipFill>
        <p:spPr>
          <a:xfrm>
            <a:off x="720174" y="3173962"/>
            <a:ext cx="892580" cy="490592"/>
          </a:xfrm>
          <a:prstGeom prst="rect">
            <a:avLst/>
          </a:prstGeom>
        </p:spPr>
      </p:pic>
      <p:pic>
        <p:nvPicPr>
          <p:cNvPr id="13" name="Picture 12" descr="A person sitting on the side of a road&#10;&#10;Description automatically generated">
            <a:extLst>
              <a:ext uri="{FF2B5EF4-FFF2-40B4-BE49-F238E27FC236}">
                <a16:creationId xmlns:a16="http://schemas.microsoft.com/office/drawing/2014/main" id="{7D3B4AD4-66CB-0542-B053-BB4D178A931A}"/>
              </a:ext>
            </a:extLst>
          </p:cNvPr>
          <p:cNvPicPr>
            <a:picLocks noChangeAspect="1"/>
          </p:cNvPicPr>
          <p:nvPr/>
        </p:nvPicPr>
        <p:blipFill>
          <a:blip r:embed="rId7"/>
          <a:stretch>
            <a:fillRect/>
          </a:stretch>
        </p:blipFill>
        <p:spPr>
          <a:xfrm>
            <a:off x="1814886" y="2585270"/>
            <a:ext cx="837620" cy="460384"/>
          </a:xfrm>
          <a:prstGeom prst="rect">
            <a:avLst/>
          </a:prstGeom>
        </p:spPr>
      </p:pic>
      <p:sp>
        <p:nvSpPr>
          <p:cNvPr id="14" name="Rounded Rectangle 13">
            <a:extLst>
              <a:ext uri="{FF2B5EF4-FFF2-40B4-BE49-F238E27FC236}">
                <a16:creationId xmlns:a16="http://schemas.microsoft.com/office/drawing/2014/main" id="{A0EC1615-0919-DC4A-8D06-FE0F6310936B}"/>
              </a:ext>
            </a:extLst>
          </p:cNvPr>
          <p:cNvSpPr/>
          <p:nvPr/>
        </p:nvSpPr>
        <p:spPr>
          <a:xfrm>
            <a:off x="515476" y="1896177"/>
            <a:ext cx="2372386" cy="18095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ar parked on the side of a road&#10;&#10;Description automatically generated">
            <a:extLst>
              <a:ext uri="{FF2B5EF4-FFF2-40B4-BE49-F238E27FC236}">
                <a16:creationId xmlns:a16="http://schemas.microsoft.com/office/drawing/2014/main" id="{39075255-4DFE-1E4B-AAB8-7AED92B96EB5}"/>
              </a:ext>
            </a:extLst>
          </p:cNvPr>
          <p:cNvPicPr>
            <a:picLocks noChangeAspect="1"/>
          </p:cNvPicPr>
          <p:nvPr/>
        </p:nvPicPr>
        <p:blipFill>
          <a:blip r:embed="rId8"/>
          <a:stretch>
            <a:fillRect/>
          </a:stretch>
        </p:blipFill>
        <p:spPr>
          <a:xfrm>
            <a:off x="1776386" y="3144146"/>
            <a:ext cx="892579" cy="490592"/>
          </a:xfrm>
          <a:prstGeom prst="rect">
            <a:avLst/>
          </a:prstGeom>
        </p:spPr>
      </p:pic>
      <p:sp>
        <p:nvSpPr>
          <p:cNvPr id="18" name="TextBox 17">
            <a:extLst>
              <a:ext uri="{FF2B5EF4-FFF2-40B4-BE49-F238E27FC236}">
                <a16:creationId xmlns:a16="http://schemas.microsoft.com/office/drawing/2014/main" id="{7BB3F8B5-695E-3646-B63B-12ADF4F0FC5A}"/>
              </a:ext>
            </a:extLst>
          </p:cNvPr>
          <p:cNvSpPr txBox="1"/>
          <p:nvPr/>
        </p:nvSpPr>
        <p:spPr>
          <a:xfrm>
            <a:off x="763129" y="3804219"/>
            <a:ext cx="1773651" cy="615553"/>
          </a:xfrm>
          <a:prstGeom prst="rect">
            <a:avLst/>
          </a:prstGeom>
          <a:noFill/>
        </p:spPr>
        <p:txBody>
          <a:bodyPr wrap="square" rtlCol="0">
            <a:spAutoFit/>
          </a:bodyPr>
          <a:lstStyle/>
          <a:p>
            <a:pPr algn="ctr"/>
            <a:r>
              <a:rPr lang="en-US" sz="1700" b="1">
                <a:latin typeface="Times New Roman" panose="02020603050405020304" pitchFamily="18" charset="0"/>
                <a:cs typeface="Times New Roman" panose="02020603050405020304" pitchFamily="18" charset="0"/>
              </a:rPr>
              <a:t>Labeled Source</a:t>
            </a:r>
            <a:endParaRPr lang="en-US" sz="1700">
              <a:latin typeface="Times New Roman" panose="02020603050405020304" pitchFamily="18" charset="0"/>
              <a:cs typeface="Times New Roman" panose="02020603050405020304" pitchFamily="18" charset="0"/>
            </a:endParaRPr>
          </a:p>
          <a:p>
            <a:pPr algn="ctr"/>
            <a:r>
              <a:rPr lang="en-US" sz="1700">
                <a:latin typeface="Times New Roman" panose="02020603050405020304" pitchFamily="18" charset="0"/>
                <a:cs typeface="Times New Roman" panose="02020603050405020304" pitchFamily="18" charset="0"/>
              </a:rPr>
              <a:t>GTA, </a:t>
            </a:r>
            <a:r>
              <a:rPr lang="en-US" sz="1700" err="1">
                <a:latin typeface="Times New Roman" panose="02020603050405020304" pitchFamily="18" charset="0"/>
                <a:cs typeface="Times New Roman" panose="02020603050405020304" pitchFamily="18" charset="0"/>
              </a:rPr>
              <a:t>Synthia</a:t>
            </a:r>
            <a:r>
              <a:rPr lang="en-US" sz="1700">
                <a:latin typeface="Times New Roman" panose="02020603050405020304" pitchFamily="18" charset="0"/>
                <a:cs typeface="Times New Roman" panose="02020603050405020304" pitchFamily="18" charset="0"/>
              </a:rPr>
              <a:t> etc.</a:t>
            </a:r>
          </a:p>
        </p:txBody>
      </p:sp>
      <p:sp>
        <p:nvSpPr>
          <p:cNvPr id="24" name="Rounded Rectangle 23">
            <a:extLst>
              <a:ext uri="{FF2B5EF4-FFF2-40B4-BE49-F238E27FC236}">
                <a16:creationId xmlns:a16="http://schemas.microsoft.com/office/drawing/2014/main" id="{350A4201-2ABF-D641-AE31-DC522344B000}"/>
              </a:ext>
            </a:extLst>
          </p:cNvPr>
          <p:cNvSpPr/>
          <p:nvPr/>
        </p:nvSpPr>
        <p:spPr>
          <a:xfrm>
            <a:off x="6433787" y="1865395"/>
            <a:ext cx="1823745" cy="186243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4D61C69-2A1C-F340-BA44-47CE3F73040A}"/>
              </a:ext>
            </a:extLst>
          </p:cNvPr>
          <p:cNvSpPr txBox="1"/>
          <p:nvPr/>
        </p:nvSpPr>
        <p:spPr>
          <a:xfrm>
            <a:off x="6461415" y="3727832"/>
            <a:ext cx="1641501" cy="615553"/>
          </a:xfrm>
          <a:prstGeom prst="rect">
            <a:avLst/>
          </a:prstGeom>
          <a:noFill/>
        </p:spPr>
        <p:txBody>
          <a:bodyPr wrap="square" rtlCol="0">
            <a:spAutoFit/>
          </a:bodyPr>
          <a:lstStyle/>
          <a:p>
            <a:pPr algn="ctr"/>
            <a:r>
              <a:rPr lang="en-US" sz="1700" b="1" err="1">
                <a:latin typeface="Times New Roman" panose="02020603050405020304" pitchFamily="18" charset="0"/>
                <a:cs typeface="Times New Roman" panose="02020603050405020304" pitchFamily="18" charset="0"/>
              </a:rPr>
              <a:t>Fewshot</a:t>
            </a:r>
            <a:r>
              <a:rPr lang="en-US" sz="1700" b="1">
                <a:latin typeface="Times New Roman" panose="02020603050405020304" pitchFamily="18" charset="0"/>
                <a:cs typeface="Times New Roman" panose="02020603050405020304" pitchFamily="18" charset="0"/>
              </a:rPr>
              <a:t> Target</a:t>
            </a:r>
            <a:endParaRPr lang="en-US" sz="1700">
              <a:latin typeface="Times New Roman" panose="02020603050405020304" pitchFamily="18" charset="0"/>
              <a:cs typeface="Times New Roman" panose="02020603050405020304" pitchFamily="18" charset="0"/>
            </a:endParaRPr>
          </a:p>
          <a:p>
            <a:pPr algn="ctr"/>
            <a:r>
              <a:rPr lang="en-US" sz="1700">
                <a:latin typeface="Times New Roman" panose="02020603050405020304" pitchFamily="18" charset="0"/>
                <a:cs typeface="Times New Roman" panose="02020603050405020304" pitchFamily="18" charset="0"/>
              </a:rPr>
              <a:t>SUNRGB-D</a:t>
            </a:r>
          </a:p>
        </p:txBody>
      </p:sp>
      <p:sp>
        <p:nvSpPr>
          <p:cNvPr id="32" name="Rounded Rectangle 31">
            <a:extLst>
              <a:ext uri="{FF2B5EF4-FFF2-40B4-BE49-F238E27FC236}">
                <a16:creationId xmlns:a16="http://schemas.microsoft.com/office/drawing/2014/main" id="{F40527A1-E4B2-BA4B-8564-CE459C9EB1CB}"/>
              </a:ext>
            </a:extLst>
          </p:cNvPr>
          <p:cNvSpPr/>
          <p:nvPr/>
        </p:nvSpPr>
        <p:spPr>
          <a:xfrm>
            <a:off x="3738748" y="2251275"/>
            <a:ext cx="1855071" cy="12726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F128890-F101-9945-8350-79BB7DAA3A80}"/>
              </a:ext>
            </a:extLst>
          </p:cNvPr>
          <p:cNvSpPr txBox="1"/>
          <p:nvPr/>
        </p:nvSpPr>
        <p:spPr>
          <a:xfrm>
            <a:off x="3695627" y="3610226"/>
            <a:ext cx="1927259" cy="615553"/>
          </a:xfrm>
          <a:prstGeom prst="rect">
            <a:avLst/>
          </a:prstGeom>
          <a:noFill/>
        </p:spPr>
        <p:txBody>
          <a:bodyPr wrap="square" rtlCol="0">
            <a:spAutoFit/>
          </a:bodyPr>
          <a:lstStyle/>
          <a:p>
            <a:pPr algn="ctr"/>
            <a:r>
              <a:rPr lang="en-US" sz="1700" b="1">
                <a:latin typeface="Times New Roman" panose="02020603050405020304" pitchFamily="18" charset="0"/>
                <a:cs typeface="Times New Roman" panose="02020603050405020304" pitchFamily="18" charset="0"/>
              </a:rPr>
              <a:t>Unlabeled Bridge</a:t>
            </a:r>
            <a:endParaRPr lang="en-US" sz="1700">
              <a:latin typeface="Times New Roman" panose="02020603050405020304" pitchFamily="18" charset="0"/>
              <a:cs typeface="Times New Roman" panose="02020603050405020304" pitchFamily="18" charset="0"/>
            </a:endParaRPr>
          </a:p>
          <a:p>
            <a:pPr algn="ctr"/>
            <a:r>
              <a:rPr lang="en-US" sz="1700">
                <a:latin typeface="Times New Roman" panose="02020603050405020304" pitchFamily="18" charset="0"/>
                <a:cs typeface="Times New Roman" panose="02020603050405020304" pitchFamily="18" charset="0"/>
              </a:rPr>
              <a:t>Cityscapes</a:t>
            </a:r>
          </a:p>
        </p:txBody>
      </p:sp>
      <p:pic>
        <p:nvPicPr>
          <p:cNvPr id="36" name="Picture 35" descr="A view of a city street&#10;&#10;Description automatically generated">
            <a:extLst>
              <a:ext uri="{FF2B5EF4-FFF2-40B4-BE49-F238E27FC236}">
                <a16:creationId xmlns:a16="http://schemas.microsoft.com/office/drawing/2014/main" id="{BB1280EC-43A9-314A-9B36-26EB79AF7979}"/>
              </a:ext>
            </a:extLst>
          </p:cNvPr>
          <p:cNvPicPr>
            <a:picLocks noChangeAspect="1"/>
          </p:cNvPicPr>
          <p:nvPr/>
        </p:nvPicPr>
        <p:blipFill>
          <a:blip r:embed="rId9"/>
          <a:stretch>
            <a:fillRect/>
          </a:stretch>
        </p:blipFill>
        <p:spPr>
          <a:xfrm>
            <a:off x="3830887" y="2448848"/>
            <a:ext cx="764162" cy="382081"/>
          </a:xfrm>
          <a:prstGeom prst="rect">
            <a:avLst/>
          </a:prstGeom>
        </p:spPr>
      </p:pic>
      <p:pic>
        <p:nvPicPr>
          <p:cNvPr id="38" name="Picture 37" descr="A view of a city street&#10;&#10;Description automatically generated">
            <a:extLst>
              <a:ext uri="{FF2B5EF4-FFF2-40B4-BE49-F238E27FC236}">
                <a16:creationId xmlns:a16="http://schemas.microsoft.com/office/drawing/2014/main" id="{76C2C271-89E5-E844-8222-CAA52692267D}"/>
              </a:ext>
            </a:extLst>
          </p:cNvPr>
          <p:cNvPicPr>
            <a:picLocks noChangeAspect="1"/>
          </p:cNvPicPr>
          <p:nvPr/>
        </p:nvPicPr>
        <p:blipFill>
          <a:blip r:embed="rId10"/>
          <a:stretch>
            <a:fillRect/>
          </a:stretch>
        </p:blipFill>
        <p:spPr>
          <a:xfrm>
            <a:off x="4736203" y="2448848"/>
            <a:ext cx="764163" cy="382081"/>
          </a:xfrm>
          <a:prstGeom prst="rect">
            <a:avLst/>
          </a:prstGeom>
        </p:spPr>
      </p:pic>
      <p:pic>
        <p:nvPicPr>
          <p:cNvPr id="40" name="Picture 39" descr="A car parked on the side of a road&#10;&#10;Description automatically generated">
            <a:extLst>
              <a:ext uri="{FF2B5EF4-FFF2-40B4-BE49-F238E27FC236}">
                <a16:creationId xmlns:a16="http://schemas.microsoft.com/office/drawing/2014/main" id="{755A9496-6A83-7F44-A7D8-99D826AF9D57}"/>
              </a:ext>
            </a:extLst>
          </p:cNvPr>
          <p:cNvPicPr>
            <a:picLocks noChangeAspect="1"/>
          </p:cNvPicPr>
          <p:nvPr/>
        </p:nvPicPr>
        <p:blipFill>
          <a:blip r:embed="rId11"/>
          <a:stretch>
            <a:fillRect/>
          </a:stretch>
        </p:blipFill>
        <p:spPr>
          <a:xfrm>
            <a:off x="3837610" y="2953105"/>
            <a:ext cx="764162" cy="382081"/>
          </a:xfrm>
          <a:prstGeom prst="rect">
            <a:avLst/>
          </a:prstGeom>
        </p:spPr>
      </p:pic>
      <p:pic>
        <p:nvPicPr>
          <p:cNvPr id="42" name="Picture 41" descr="A car driving on a city street&#10;&#10;Description automatically generated">
            <a:extLst>
              <a:ext uri="{FF2B5EF4-FFF2-40B4-BE49-F238E27FC236}">
                <a16:creationId xmlns:a16="http://schemas.microsoft.com/office/drawing/2014/main" id="{9B15AA08-461B-BD47-8047-FEFDB81E4227}"/>
              </a:ext>
            </a:extLst>
          </p:cNvPr>
          <p:cNvPicPr>
            <a:picLocks noChangeAspect="1"/>
          </p:cNvPicPr>
          <p:nvPr/>
        </p:nvPicPr>
        <p:blipFill>
          <a:blip r:embed="rId12"/>
          <a:stretch>
            <a:fillRect/>
          </a:stretch>
        </p:blipFill>
        <p:spPr>
          <a:xfrm>
            <a:off x="4715714" y="2953105"/>
            <a:ext cx="764162" cy="382081"/>
          </a:xfrm>
          <a:prstGeom prst="rect">
            <a:avLst/>
          </a:prstGeom>
        </p:spPr>
      </p:pic>
      <p:pic>
        <p:nvPicPr>
          <p:cNvPr id="43" name="Picture 42" descr="A living room filled with furniture and a tv&#10;&#10;Description automatically generated">
            <a:extLst>
              <a:ext uri="{FF2B5EF4-FFF2-40B4-BE49-F238E27FC236}">
                <a16:creationId xmlns:a16="http://schemas.microsoft.com/office/drawing/2014/main" id="{F16AA6EB-9542-8B4C-80B0-63CEC97A111A}"/>
              </a:ext>
            </a:extLst>
          </p:cNvPr>
          <p:cNvPicPr>
            <a:picLocks noChangeAspect="1"/>
          </p:cNvPicPr>
          <p:nvPr/>
        </p:nvPicPr>
        <p:blipFill>
          <a:blip r:embed="rId13"/>
          <a:stretch>
            <a:fillRect/>
          </a:stretch>
        </p:blipFill>
        <p:spPr>
          <a:xfrm>
            <a:off x="6603988" y="2001274"/>
            <a:ext cx="686809" cy="498642"/>
          </a:xfrm>
          <a:prstGeom prst="rect">
            <a:avLst/>
          </a:prstGeom>
        </p:spPr>
      </p:pic>
      <p:pic>
        <p:nvPicPr>
          <p:cNvPr id="44" name="Picture 43" descr="A large bed in a room&#10;&#10;Description automatically generated">
            <a:extLst>
              <a:ext uri="{FF2B5EF4-FFF2-40B4-BE49-F238E27FC236}">
                <a16:creationId xmlns:a16="http://schemas.microsoft.com/office/drawing/2014/main" id="{CDBD931E-FD34-3A41-8CF6-DF0F1587D8B8}"/>
              </a:ext>
            </a:extLst>
          </p:cNvPr>
          <p:cNvPicPr>
            <a:picLocks noChangeAspect="1"/>
          </p:cNvPicPr>
          <p:nvPr/>
        </p:nvPicPr>
        <p:blipFill>
          <a:blip r:embed="rId14"/>
          <a:stretch>
            <a:fillRect/>
          </a:stretch>
        </p:blipFill>
        <p:spPr>
          <a:xfrm>
            <a:off x="6584782" y="2551304"/>
            <a:ext cx="686809" cy="498641"/>
          </a:xfrm>
          <a:prstGeom prst="rect">
            <a:avLst/>
          </a:prstGeom>
        </p:spPr>
      </p:pic>
      <p:pic>
        <p:nvPicPr>
          <p:cNvPr id="45" name="Picture 44" descr="A kitchen with a tiled floor&#10;&#10;Description automatically generated">
            <a:extLst>
              <a:ext uri="{FF2B5EF4-FFF2-40B4-BE49-F238E27FC236}">
                <a16:creationId xmlns:a16="http://schemas.microsoft.com/office/drawing/2014/main" id="{A27A7F39-CD89-D14D-8521-4F668213386C}"/>
              </a:ext>
            </a:extLst>
          </p:cNvPr>
          <p:cNvPicPr>
            <a:picLocks noChangeAspect="1"/>
          </p:cNvPicPr>
          <p:nvPr/>
        </p:nvPicPr>
        <p:blipFill>
          <a:blip r:embed="rId15"/>
          <a:stretch>
            <a:fillRect/>
          </a:stretch>
        </p:blipFill>
        <p:spPr>
          <a:xfrm>
            <a:off x="6578709" y="3113364"/>
            <a:ext cx="686809" cy="498642"/>
          </a:xfrm>
          <a:prstGeom prst="rect">
            <a:avLst/>
          </a:prstGeom>
        </p:spPr>
      </p:pic>
      <p:pic>
        <p:nvPicPr>
          <p:cNvPr id="46" name="Picture 45" descr="A bedroom with a bed and desk in a room&#10;&#10;Description automatically generated">
            <a:extLst>
              <a:ext uri="{FF2B5EF4-FFF2-40B4-BE49-F238E27FC236}">
                <a16:creationId xmlns:a16="http://schemas.microsoft.com/office/drawing/2014/main" id="{9F88B8AC-E946-AE48-AA85-1D7433544CEB}"/>
              </a:ext>
            </a:extLst>
          </p:cNvPr>
          <p:cNvPicPr>
            <a:picLocks noChangeAspect="1"/>
          </p:cNvPicPr>
          <p:nvPr/>
        </p:nvPicPr>
        <p:blipFill>
          <a:blip r:embed="rId16"/>
          <a:stretch>
            <a:fillRect/>
          </a:stretch>
        </p:blipFill>
        <p:spPr>
          <a:xfrm>
            <a:off x="7420135" y="3087951"/>
            <a:ext cx="682781" cy="519401"/>
          </a:xfrm>
          <a:prstGeom prst="rect">
            <a:avLst/>
          </a:prstGeom>
        </p:spPr>
      </p:pic>
      <p:pic>
        <p:nvPicPr>
          <p:cNvPr id="47" name="Picture 46" descr="A kitchen with a stove and a sink&#10;&#10;Description automatically generated">
            <a:extLst>
              <a:ext uri="{FF2B5EF4-FFF2-40B4-BE49-F238E27FC236}">
                <a16:creationId xmlns:a16="http://schemas.microsoft.com/office/drawing/2014/main" id="{BB1A638C-0988-C34C-AD23-AC72C458B70A}"/>
              </a:ext>
            </a:extLst>
          </p:cNvPr>
          <p:cNvPicPr>
            <a:picLocks noChangeAspect="1"/>
          </p:cNvPicPr>
          <p:nvPr/>
        </p:nvPicPr>
        <p:blipFill>
          <a:blip r:embed="rId17"/>
          <a:stretch>
            <a:fillRect/>
          </a:stretch>
        </p:blipFill>
        <p:spPr>
          <a:xfrm>
            <a:off x="7410697" y="2518518"/>
            <a:ext cx="682781" cy="509193"/>
          </a:xfrm>
          <a:prstGeom prst="rect">
            <a:avLst/>
          </a:prstGeom>
        </p:spPr>
      </p:pic>
      <p:pic>
        <p:nvPicPr>
          <p:cNvPr id="48" name="Picture 47" descr="A large bed sitting in a room&#10;&#10;Description automatically generated">
            <a:extLst>
              <a:ext uri="{FF2B5EF4-FFF2-40B4-BE49-F238E27FC236}">
                <a16:creationId xmlns:a16="http://schemas.microsoft.com/office/drawing/2014/main" id="{461EB6DC-9D3C-F247-A9ED-94A4FC071ACB}"/>
              </a:ext>
            </a:extLst>
          </p:cNvPr>
          <p:cNvPicPr>
            <a:picLocks noChangeAspect="1"/>
          </p:cNvPicPr>
          <p:nvPr/>
        </p:nvPicPr>
        <p:blipFill>
          <a:blip r:embed="rId18"/>
          <a:stretch>
            <a:fillRect/>
          </a:stretch>
        </p:blipFill>
        <p:spPr>
          <a:xfrm>
            <a:off x="7429947" y="1984977"/>
            <a:ext cx="634654" cy="473301"/>
          </a:xfrm>
          <a:prstGeom prst="rect">
            <a:avLst/>
          </a:prstGeom>
        </p:spPr>
      </p:pic>
      <p:sp>
        <p:nvSpPr>
          <p:cNvPr id="49" name="TextBox 48">
            <a:extLst>
              <a:ext uri="{FF2B5EF4-FFF2-40B4-BE49-F238E27FC236}">
                <a16:creationId xmlns:a16="http://schemas.microsoft.com/office/drawing/2014/main" id="{8D173594-A325-464C-A7C2-676CA4176B1B}"/>
              </a:ext>
            </a:extLst>
          </p:cNvPr>
          <p:cNvSpPr txBox="1"/>
          <p:nvPr/>
        </p:nvSpPr>
        <p:spPr>
          <a:xfrm>
            <a:off x="551093" y="4518264"/>
            <a:ext cx="2336769" cy="1200329"/>
          </a:xfrm>
          <a:prstGeom prst="rect">
            <a:avLst/>
          </a:prstGeom>
          <a:noFill/>
        </p:spPr>
        <p:txBody>
          <a:bodyPr wrap="square" rtlCol="0">
            <a:spAutoFit/>
          </a:bodyPr>
          <a:lstStyle/>
          <a:p>
            <a:pPr algn="ctr"/>
            <a:r>
              <a:rPr lang="en-US">
                <a:solidFill>
                  <a:srgbClr val="22118E"/>
                </a:solidFill>
                <a:latin typeface="Times New Roman" panose="02020603050405020304" pitchFamily="18" charset="0"/>
                <a:cs typeface="Times New Roman" panose="02020603050405020304" pitchFamily="18" charset="0"/>
              </a:rPr>
              <a:t>~25k images</a:t>
            </a:r>
          </a:p>
          <a:p>
            <a:pPr algn="ctr"/>
            <a:r>
              <a:rPr lang="en-US">
                <a:solidFill>
                  <a:srgbClr val="22118E"/>
                </a:solidFill>
                <a:latin typeface="Times New Roman" panose="02020603050405020304" pitchFamily="18" charset="0"/>
                <a:cs typeface="Times New Roman" panose="02020603050405020304" pitchFamily="18" charset="0"/>
              </a:rPr>
              <a:t>Synthetic</a:t>
            </a:r>
          </a:p>
          <a:p>
            <a:pPr algn="ctr"/>
            <a:r>
              <a:rPr lang="en-US">
                <a:solidFill>
                  <a:srgbClr val="22118E"/>
                </a:solidFill>
                <a:latin typeface="Times New Roman" panose="02020603050405020304" pitchFamily="18" charset="0"/>
                <a:cs typeface="Times New Roman" panose="02020603050405020304" pitchFamily="18" charset="0"/>
              </a:rPr>
              <a:t>Computer Labeled</a:t>
            </a:r>
          </a:p>
          <a:p>
            <a:pPr algn="ctr"/>
            <a:r>
              <a:rPr lang="en-US">
                <a:solidFill>
                  <a:srgbClr val="22118E"/>
                </a:solidFill>
                <a:latin typeface="Times New Roman" panose="02020603050405020304" pitchFamily="18" charset="0"/>
                <a:cs typeface="Times New Roman" panose="02020603050405020304" pitchFamily="18" charset="0"/>
              </a:rPr>
              <a:t>20 categories</a:t>
            </a:r>
          </a:p>
        </p:txBody>
      </p:sp>
      <p:cxnSp>
        <p:nvCxnSpPr>
          <p:cNvPr id="50" name="Straight Connector 49">
            <a:extLst>
              <a:ext uri="{FF2B5EF4-FFF2-40B4-BE49-F238E27FC236}">
                <a16:creationId xmlns:a16="http://schemas.microsoft.com/office/drawing/2014/main" id="{E0CDF5F6-B0A7-0A46-B9E1-6EEF44D88854}"/>
              </a:ext>
            </a:extLst>
          </p:cNvPr>
          <p:cNvCxnSpPr>
            <a:cxnSpLocks/>
          </p:cNvCxnSpPr>
          <p:nvPr/>
        </p:nvCxnSpPr>
        <p:spPr>
          <a:xfrm>
            <a:off x="3251248" y="1837469"/>
            <a:ext cx="0" cy="3918438"/>
          </a:xfrm>
          <a:prstGeom prst="line">
            <a:avLst/>
          </a:prstGeom>
          <a:ln w="12700">
            <a:prstDash val="dash"/>
          </a:ln>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F1F1F772-5DEE-0A4E-9550-543579223272}"/>
              </a:ext>
            </a:extLst>
          </p:cNvPr>
          <p:cNvCxnSpPr>
            <a:cxnSpLocks/>
          </p:cNvCxnSpPr>
          <p:nvPr/>
        </p:nvCxnSpPr>
        <p:spPr>
          <a:xfrm>
            <a:off x="5877340" y="1837469"/>
            <a:ext cx="0" cy="3918438"/>
          </a:xfrm>
          <a:prstGeom prst="line">
            <a:avLst/>
          </a:prstGeom>
          <a:ln w="12700">
            <a:prstDash val="dash"/>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C7EF131B-6848-2749-B425-84E525123976}"/>
              </a:ext>
            </a:extLst>
          </p:cNvPr>
          <p:cNvSpPr txBox="1"/>
          <p:nvPr/>
        </p:nvSpPr>
        <p:spPr>
          <a:xfrm>
            <a:off x="3464975" y="4518264"/>
            <a:ext cx="2336769" cy="923330"/>
          </a:xfrm>
          <a:prstGeom prst="rect">
            <a:avLst/>
          </a:prstGeom>
          <a:noFill/>
        </p:spPr>
        <p:txBody>
          <a:bodyPr wrap="square" rtlCol="0">
            <a:spAutoFit/>
          </a:bodyPr>
          <a:lstStyle/>
          <a:p>
            <a:pPr algn="ctr"/>
            <a:r>
              <a:rPr lang="en-US">
                <a:solidFill>
                  <a:srgbClr val="22118E"/>
                </a:solidFill>
                <a:latin typeface="Times New Roman" panose="02020603050405020304" pitchFamily="18" charset="0"/>
                <a:cs typeface="Times New Roman" panose="02020603050405020304" pitchFamily="18" charset="0"/>
              </a:rPr>
              <a:t>~4k images</a:t>
            </a:r>
          </a:p>
          <a:p>
            <a:pPr algn="ctr"/>
            <a:r>
              <a:rPr lang="en-US">
                <a:solidFill>
                  <a:srgbClr val="22118E"/>
                </a:solidFill>
                <a:latin typeface="Times New Roman" panose="02020603050405020304" pitchFamily="18" charset="0"/>
                <a:cs typeface="Times New Roman" panose="02020603050405020304" pitchFamily="18" charset="0"/>
              </a:rPr>
              <a:t>Real</a:t>
            </a:r>
          </a:p>
          <a:p>
            <a:pPr algn="ctr"/>
            <a:r>
              <a:rPr lang="en-US">
                <a:solidFill>
                  <a:srgbClr val="22118E"/>
                </a:solidFill>
                <a:latin typeface="Times New Roman" panose="02020603050405020304" pitchFamily="18" charset="0"/>
                <a:cs typeface="Times New Roman" panose="02020603050405020304" pitchFamily="18" charset="0"/>
              </a:rPr>
              <a:t>Unlabeled</a:t>
            </a:r>
          </a:p>
        </p:txBody>
      </p:sp>
      <p:sp>
        <p:nvSpPr>
          <p:cNvPr id="54" name="TextBox 53">
            <a:extLst>
              <a:ext uri="{FF2B5EF4-FFF2-40B4-BE49-F238E27FC236}">
                <a16:creationId xmlns:a16="http://schemas.microsoft.com/office/drawing/2014/main" id="{41439D09-A176-FB4C-A8C2-4B635FC3EE3D}"/>
              </a:ext>
            </a:extLst>
          </p:cNvPr>
          <p:cNvSpPr txBox="1"/>
          <p:nvPr/>
        </p:nvSpPr>
        <p:spPr>
          <a:xfrm>
            <a:off x="6097133" y="4546459"/>
            <a:ext cx="2336769" cy="1200329"/>
          </a:xfrm>
          <a:prstGeom prst="rect">
            <a:avLst/>
          </a:prstGeom>
          <a:noFill/>
        </p:spPr>
        <p:txBody>
          <a:bodyPr wrap="square" rtlCol="0">
            <a:spAutoFit/>
          </a:bodyPr>
          <a:lstStyle/>
          <a:p>
            <a:pPr algn="ctr"/>
            <a:r>
              <a:rPr lang="en-US">
                <a:solidFill>
                  <a:srgbClr val="22118E"/>
                </a:solidFill>
                <a:latin typeface="Times New Roman" panose="02020603050405020304" pitchFamily="18" charset="0"/>
                <a:cs typeface="Times New Roman" panose="02020603050405020304" pitchFamily="18" charset="0"/>
              </a:rPr>
              <a:t>Indoor Scenes</a:t>
            </a:r>
          </a:p>
          <a:p>
            <a:pPr algn="ctr"/>
            <a:r>
              <a:rPr lang="en-US">
                <a:solidFill>
                  <a:srgbClr val="22118E"/>
                </a:solidFill>
                <a:latin typeface="Times New Roman" panose="02020603050405020304" pitchFamily="18" charset="0"/>
                <a:cs typeface="Times New Roman" panose="02020603050405020304" pitchFamily="18" charset="0"/>
              </a:rPr>
              <a:t>Real Images</a:t>
            </a:r>
          </a:p>
          <a:p>
            <a:pPr algn="ctr"/>
            <a:r>
              <a:rPr lang="en-US">
                <a:solidFill>
                  <a:srgbClr val="22118E"/>
                </a:solidFill>
                <a:latin typeface="Times New Roman" panose="02020603050405020304" pitchFamily="18" charset="0"/>
                <a:cs typeface="Times New Roman" panose="02020603050405020304" pitchFamily="18" charset="0"/>
              </a:rPr>
              <a:t>~5k Total Images</a:t>
            </a:r>
          </a:p>
          <a:p>
            <a:pPr algn="ctr"/>
            <a:r>
              <a:rPr lang="en-US">
                <a:solidFill>
                  <a:srgbClr val="22118E"/>
                </a:solidFill>
                <a:latin typeface="Times New Roman" panose="02020603050405020304" pitchFamily="18" charset="0"/>
                <a:cs typeface="Times New Roman" panose="02020603050405020304" pitchFamily="18" charset="0"/>
              </a:rPr>
              <a:t>13 categories</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B1D0B0F-A3EA-E945-8FAB-9641A2AD90A9}"/>
                  </a:ext>
                </a:extLst>
              </p:cNvPr>
              <p:cNvSpPr txBox="1"/>
              <p:nvPr/>
            </p:nvSpPr>
            <p:spPr>
              <a:xfrm>
                <a:off x="1292063" y="5958981"/>
                <a:ext cx="6965469"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1" i="1">
                        <a:solidFill>
                          <a:srgbClr val="22118E"/>
                        </a:solidFill>
                        <a:latin typeface="Cambria Math" panose="02040503050406030204" pitchFamily="18" charset="0"/>
                        <a:cs typeface="Times New Roman" panose="02020603050405020304" pitchFamily="18" charset="0"/>
                      </a:rPr>
                      <m:t>“</m:t>
                    </m:r>
                    <m:r>
                      <a:rPr lang="en-US" b="1" i="1">
                        <a:solidFill>
                          <a:srgbClr val="22118E"/>
                        </a:solidFill>
                        <a:latin typeface="Cambria Math" panose="02040503050406030204" pitchFamily="18" charset="0"/>
                        <a:cs typeface="Times New Roman" panose="02020603050405020304" pitchFamily="18" charset="0"/>
                      </a:rPr>
                      <m:t>𝝈</m:t>
                    </m:r>
                    <m:r>
                      <a:rPr lang="en-US" b="1" i="1">
                        <a:solidFill>
                          <a:srgbClr val="22118E"/>
                        </a:solidFill>
                        <a:latin typeface="Cambria Math" panose="02040503050406030204" pitchFamily="18" charset="0"/>
                        <a:cs typeface="Times New Roman" panose="02020603050405020304" pitchFamily="18" charset="0"/>
                      </a:rPr>
                      <m:t>”</m:t>
                    </m:r>
                  </m:oMath>
                </a14:m>
                <a:r>
                  <a:rPr lang="en-US" dirty="0">
                    <a:solidFill>
                      <a:srgbClr val="22118E"/>
                    </a:solidFill>
                    <a:latin typeface="Times New Roman" panose="02020603050405020304" pitchFamily="18" charset="0"/>
                    <a:cs typeface="Times New Roman" panose="02020603050405020304" pitchFamily="18" charset="0"/>
                  </a:rPr>
                  <a:t> fraction of images in SUN dataset are labeled </a:t>
                </a:r>
              </a:p>
              <a:p>
                <a:pPr marL="285750" indent="-285750">
                  <a:buFont typeface="Arial" panose="020B0604020202020204" pitchFamily="34" charset="0"/>
                  <a:buChar char="•"/>
                </a:pPr>
                <a:r>
                  <a:rPr lang="en-US" dirty="0">
                    <a:solidFill>
                      <a:srgbClr val="22118E"/>
                    </a:solidFill>
                    <a:latin typeface="Times New Roman" panose="02020603050405020304" pitchFamily="18" charset="0"/>
                    <a:cs typeface="Times New Roman" panose="02020603050405020304" pitchFamily="18" charset="0"/>
                  </a:rPr>
                  <a:t>mean Intersection over Union (mIoU) is the performance metric.</a:t>
                </a:r>
              </a:p>
            </p:txBody>
          </p:sp>
        </mc:Choice>
        <mc:Fallback xmlns="">
          <p:sp>
            <p:nvSpPr>
              <p:cNvPr id="57" name="TextBox 56">
                <a:extLst>
                  <a:ext uri="{FF2B5EF4-FFF2-40B4-BE49-F238E27FC236}">
                    <a16:creationId xmlns:a16="http://schemas.microsoft.com/office/drawing/2014/main" id="{BB1D0B0F-A3EA-E945-8FAB-9641A2AD90A9}"/>
                  </a:ext>
                </a:extLst>
              </p:cNvPr>
              <p:cNvSpPr txBox="1">
                <a:spLocks noRot="1" noChangeAspect="1" noMove="1" noResize="1" noEditPoints="1" noAdjustHandles="1" noChangeArrowheads="1" noChangeShapeType="1" noTextEdit="1"/>
              </p:cNvSpPr>
              <p:nvPr/>
            </p:nvSpPr>
            <p:spPr>
              <a:xfrm>
                <a:off x="1292063" y="5958981"/>
                <a:ext cx="6965469" cy="646331"/>
              </a:xfrm>
              <a:prstGeom prst="rect">
                <a:avLst/>
              </a:prstGeom>
              <a:blipFill>
                <a:blip r:embed="rId19"/>
                <a:stretch>
                  <a:fillRect l="-546" t="-1923" b="-13462"/>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9710018C-1F2A-CD4F-B8E5-B8ECCEF71D8A}"/>
              </a:ext>
            </a:extLst>
          </p:cNvPr>
          <p:cNvSpPr txBox="1"/>
          <p:nvPr/>
        </p:nvSpPr>
        <p:spPr>
          <a:xfrm>
            <a:off x="6688188" y="1347606"/>
            <a:ext cx="1376413" cy="369332"/>
          </a:xfrm>
          <a:prstGeom prst="rect">
            <a:avLst/>
          </a:prstGeom>
          <a:noFill/>
        </p:spPr>
        <p:txBody>
          <a:bodyPr wrap="square" rtlCol="0">
            <a:spAutoFit/>
          </a:bodyPr>
          <a:lstStyle/>
          <a:p>
            <a:r>
              <a:rPr lang="en-US">
                <a:solidFill>
                  <a:srgbClr val="FF0000"/>
                </a:solidFill>
              </a:rPr>
              <a:t>Target Task</a:t>
            </a:r>
          </a:p>
        </p:txBody>
      </p:sp>
    </p:spTree>
    <p:extLst>
      <p:ext uri="{BB962C8B-B14F-4D97-AF65-F5344CB8AC3E}">
        <p14:creationId xmlns:p14="http://schemas.microsoft.com/office/powerpoint/2010/main" val="3105951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FBE1423-56B6-DD40-B1EF-7ABBE2895ACB}"/>
                  </a:ext>
                </a:extLst>
              </p:cNvPr>
              <p:cNvGraphicFramePr>
                <a:graphicFrameLocks noGrp="1"/>
              </p:cNvGraphicFramePr>
              <p:nvPr>
                <p:extLst>
                  <p:ext uri="{D42A27DB-BD31-4B8C-83A1-F6EECF244321}">
                    <p14:modId xmlns:p14="http://schemas.microsoft.com/office/powerpoint/2010/main" val="1303581407"/>
                  </p:ext>
                </p:extLst>
              </p:nvPr>
            </p:nvGraphicFramePr>
            <p:xfrm>
              <a:off x="312234" y="2901509"/>
              <a:ext cx="8307251" cy="1767840"/>
            </p:xfrm>
            <a:graphic>
              <a:graphicData uri="http://schemas.openxmlformats.org/drawingml/2006/table">
                <a:tbl>
                  <a:tblPr firstRow="1" firstCol="1" bandRow="1">
                    <a:tableStyleId>{5C22544A-7EE6-4342-B048-85BDC9FD1C3A}</a:tableStyleId>
                  </a:tblPr>
                  <a:tblGrid>
                    <a:gridCol w="2873728">
                      <a:extLst>
                        <a:ext uri="{9D8B030D-6E8A-4147-A177-3AD203B41FA5}">
                          <a16:colId xmlns:a16="http://schemas.microsoft.com/office/drawing/2014/main" val="415122514"/>
                        </a:ext>
                      </a:extLst>
                    </a:gridCol>
                    <a:gridCol w="1672418">
                      <a:extLst>
                        <a:ext uri="{9D8B030D-6E8A-4147-A177-3AD203B41FA5}">
                          <a16:colId xmlns:a16="http://schemas.microsoft.com/office/drawing/2014/main" val="579480164"/>
                        </a:ext>
                      </a:extLst>
                    </a:gridCol>
                    <a:gridCol w="1841261">
                      <a:extLst>
                        <a:ext uri="{9D8B030D-6E8A-4147-A177-3AD203B41FA5}">
                          <a16:colId xmlns:a16="http://schemas.microsoft.com/office/drawing/2014/main" val="4240932844"/>
                        </a:ext>
                      </a:extLst>
                    </a:gridCol>
                    <a:gridCol w="1919844">
                      <a:extLst>
                        <a:ext uri="{9D8B030D-6E8A-4147-A177-3AD203B41FA5}">
                          <a16:colId xmlns:a16="http://schemas.microsoft.com/office/drawing/2014/main" val="74730678"/>
                        </a:ext>
                      </a:extLst>
                    </a:gridCol>
                  </a:tblGrid>
                  <a:tr h="429996">
                    <a:tc>
                      <a:txBody>
                        <a:bodyPr/>
                        <a:lstStyle/>
                        <a:p>
                          <a:pPr algn="ctr"/>
                          <a:r>
                            <a:rPr lang="en-US" sz="2300" dirty="0"/>
                            <a:t>Method</a:t>
                          </a:r>
                        </a:p>
                      </a:txBody>
                      <a:tcPr/>
                    </a:tc>
                    <a:tc>
                      <a:txBody>
                        <a:bodyPr/>
                        <a:lstStyle/>
                        <a:p>
                          <a:pPr algn="ctr"/>
                          <a14:m>
                            <m:oMath xmlns:m="http://schemas.openxmlformats.org/officeDocument/2006/math">
                              <m:r>
                                <a:rPr lang="en-US" sz="2300" b="1" i="1" smtClean="0">
                                  <a:latin typeface="Cambria Math" panose="02040503050406030204" pitchFamily="18" charset="0"/>
                                </a:rPr>
                                <m:t>𝝈</m:t>
                              </m:r>
                              <m:r>
                                <a:rPr lang="en-US" sz="2300" b="1" i="1" smtClean="0">
                                  <a:latin typeface="Cambria Math" panose="02040503050406030204" pitchFamily="18" charset="0"/>
                                </a:rPr>
                                <m:t>=</m:t>
                              </m:r>
                              <m:r>
                                <a:rPr lang="en-US" sz="2300" b="1" i="1" smtClean="0">
                                  <a:latin typeface="Cambria Math" panose="02040503050406030204" pitchFamily="18" charset="0"/>
                                </a:rPr>
                                <m:t>𝟎</m:t>
                              </m:r>
                              <m:r>
                                <a:rPr lang="en-US" sz="2300" b="1" i="1" smtClean="0">
                                  <a:latin typeface="Cambria Math" panose="02040503050406030204" pitchFamily="18" charset="0"/>
                                </a:rPr>
                                <m:t>.</m:t>
                              </m:r>
                              <m:r>
                                <a:rPr lang="en-US" sz="2300" b="1" i="1" smtClean="0">
                                  <a:latin typeface="Cambria Math" panose="02040503050406030204" pitchFamily="18" charset="0"/>
                                </a:rPr>
                                <m:t>𝟎𝟏</m:t>
                              </m:r>
                            </m:oMath>
                          </a14:m>
                          <a:r>
                            <a:rPr lang="en-US" sz="2300"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300" b="1" i="1" smtClean="0">
                                  <a:latin typeface="Cambria Math" panose="02040503050406030204" pitchFamily="18" charset="0"/>
                                </a:rPr>
                                <m:t>𝝈</m:t>
                              </m:r>
                              <m:r>
                                <a:rPr lang="en-US" sz="2300" b="1" i="1" smtClean="0">
                                  <a:latin typeface="Cambria Math" panose="02040503050406030204" pitchFamily="18" charset="0"/>
                                </a:rPr>
                                <m:t>=</m:t>
                              </m:r>
                              <m:r>
                                <a:rPr lang="en-US" sz="2300" b="1" i="1" smtClean="0">
                                  <a:latin typeface="Cambria Math" panose="02040503050406030204" pitchFamily="18" charset="0"/>
                                </a:rPr>
                                <m:t>𝟎</m:t>
                              </m:r>
                              <m:r>
                                <a:rPr lang="en-US" sz="2300" b="1" i="1" smtClean="0">
                                  <a:latin typeface="Cambria Math" panose="02040503050406030204" pitchFamily="18" charset="0"/>
                                </a:rPr>
                                <m:t>.</m:t>
                              </m:r>
                              <m:r>
                                <a:rPr lang="en-US" sz="2300" b="1" i="1" smtClean="0">
                                  <a:latin typeface="Cambria Math" panose="02040503050406030204" pitchFamily="18" charset="0"/>
                                </a:rPr>
                                <m:t>𝟎𝟒</m:t>
                              </m:r>
                            </m:oMath>
                          </a14:m>
                          <a:r>
                            <a:rPr lang="en-US" sz="2300"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300" b="1" i="1" smtClean="0">
                                    <a:latin typeface="Cambria Math" panose="02040503050406030204" pitchFamily="18" charset="0"/>
                                  </a:rPr>
                                  <m:t>𝝈</m:t>
                                </m:r>
                                <m:r>
                                  <a:rPr lang="en-US" sz="2300" b="1" i="1" smtClean="0">
                                    <a:latin typeface="Cambria Math" panose="02040503050406030204" pitchFamily="18" charset="0"/>
                                  </a:rPr>
                                  <m:t>=</m:t>
                                </m:r>
                                <m:r>
                                  <a:rPr lang="en-US" sz="2300" b="1" i="1" smtClean="0">
                                    <a:latin typeface="Cambria Math" panose="02040503050406030204" pitchFamily="18" charset="0"/>
                                  </a:rPr>
                                  <m:t>𝟎</m:t>
                                </m:r>
                                <m:r>
                                  <a:rPr lang="en-US" sz="2300" b="1" i="1" smtClean="0">
                                    <a:latin typeface="Cambria Math" panose="02040503050406030204" pitchFamily="18" charset="0"/>
                                  </a:rPr>
                                  <m:t>.</m:t>
                                </m:r>
                                <m:r>
                                  <a:rPr lang="en-US" sz="2300" b="1" i="1" smtClean="0">
                                    <a:latin typeface="Cambria Math" panose="02040503050406030204" pitchFamily="18" charset="0"/>
                                  </a:rPr>
                                  <m:t>𝟏𝟎</m:t>
                                </m:r>
                              </m:oMath>
                            </m:oMathPara>
                          </a14:m>
                          <a:endParaRPr lang="en-US" sz="2300" dirty="0"/>
                        </a:p>
                      </a:txBody>
                      <a:tcPr/>
                    </a:tc>
                    <a:extLst>
                      <a:ext uri="{0D108BD9-81ED-4DB2-BD59-A6C34878D82A}">
                        <a16:rowId xmlns:a16="http://schemas.microsoft.com/office/drawing/2014/main" val="1373950057"/>
                      </a:ext>
                    </a:extLst>
                  </a:tr>
                  <a:tr h="429996">
                    <a:tc>
                      <a:txBody>
                        <a:bodyPr/>
                        <a:lstStyle/>
                        <a:p>
                          <a:pPr algn="ctr"/>
                          <a:r>
                            <a:rPr lang="en-US" sz="2300" dirty="0"/>
                            <a:t>Target only</a:t>
                          </a:r>
                        </a:p>
                      </a:txBody>
                      <a:tcPr/>
                    </a:tc>
                    <a:tc>
                      <a:txBody>
                        <a:bodyPr/>
                        <a:lstStyle/>
                        <a:p>
                          <a:pPr algn="ctr"/>
                          <a:r>
                            <a:rPr lang="en-US" sz="2300" dirty="0"/>
                            <a:t>22.62</a:t>
                          </a:r>
                        </a:p>
                      </a:txBody>
                      <a:tcPr/>
                    </a:tc>
                    <a:tc>
                      <a:txBody>
                        <a:bodyPr/>
                        <a:lstStyle/>
                        <a:p>
                          <a:pPr algn="ctr"/>
                          <a:r>
                            <a:rPr lang="en-US" sz="2300" dirty="0"/>
                            <a:t>30.43</a:t>
                          </a:r>
                        </a:p>
                      </a:txBody>
                      <a:tcPr/>
                    </a:tc>
                    <a:tc>
                      <a:txBody>
                        <a:bodyPr/>
                        <a:lstStyle/>
                        <a:p>
                          <a:pPr algn="ctr"/>
                          <a:r>
                            <a:rPr lang="en-US" sz="2300" dirty="0"/>
                            <a:t>36.62</a:t>
                          </a:r>
                        </a:p>
                      </a:txBody>
                      <a:tcPr/>
                    </a:tc>
                    <a:extLst>
                      <a:ext uri="{0D108BD9-81ED-4DB2-BD59-A6C34878D82A}">
                        <a16:rowId xmlns:a16="http://schemas.microsoft.com/office/drawing/2014/main" val="3999736920"/>
                      </a:ext>
                    </a:extLst>
                  </a:tr>
                  <a:tr h="429996">
                    <a:tc>
                      <a:txBody>
                        <a:bodyPr/>
                        <a:lstStyle/>
                        <a:p>
                          <a:pPr algn="ctr"/>
                          <a:r>
                            <a:rPr lang="en-US" sz="2300" dirty="0"/>
                            <a:t>Finetune</a:t>
                          </a:r>
                        </a:p>
                      </a:txBody>
                      <a:tcPr/>
                    </a:tc>
                    <a:tc>
                      <a:txBody>
                        <a:bodyPr/>
                        <a:lstStyle/>
                        <a:p>
                          <a:pPr algn="ctr"/>
                          <a:r>
                            <a:rPr lang="en-US" sz="2300" dirty="0"/>
                            <a:t>21.44</a:t>
                          </a:r>
                        </a:p>
                      </a:txBody>
                      <a:tcPr/>
                    </a:tc>
                    <a:tc>
                      <a:txBody>
                        <a:bodyPr/>
                        <a:lstStyle/>
                        <a:p>
                          <a:pPr algn="ctr"/>
                          <a:r>
                            <a:rPr lang="en-US" sz="2300" dirty="0"/>
                            <a:t>29.46</a:t>
                          </a:r>
                        </a:p>
                      </a:txBody>
                      <a:tcPr/>
                    </a:tc>
                    <a:tc>
                      <a:txBody>
                        <a:bodyPr/>
                        <a:lstStyle/>
                        <a:p>
                          <a:pPr algn="ctr"/>
                          <a:r>
                            <a:rPr lang="en-US" sz="2300" dirty="0"/>
                            <a:t>34.84</a:t>
                          </a:r>
                        </a:p>
                      </a:txBody>
                      <a:tcPr/>
                    </a:tc>
                    <a:extLst>
                      <a:ext uri="{0D108BD9-81ED-4DB2-BD59-A6C34878D82A}">
                        <a16:rowId xmlns:a16="http://schemas.microsoft.com/office/drawing/2014/main" val="1597710310"/>
                      </a:ext>
                    </a:extLst>
                  </a:tr>
                  <a:tr h="429996">
                    <a:tc>
                      <a:txBody>
                        <a:bodyPr/>
                        <a:lstStyle/>
                        <a:p>
                          <a:pPr algn="ctr"/>
                          <a:r>
                            <a:rPr lang="en-US" sz="2300" dirty="0" err="1"/>
                            <a:t>Crosstask</a:t>
                          </a:r>
                          <a:r>
                            <a:rPr lang="en-US" sz="2300" dirty="0"/>
                            <a:t> adaptation </a:t>
                          </a:r>
                        </a:p>
                      </a:txBody>
                      <a:tcPr/>
                    </a:tc>
                    <a:tc>
                      <a:txBody>
                        <a:bodyPr/>
                        <a:lstStyle/>
                        <a:p>
                          <a:pPr algn="ctr"/>
                          <a:r>
                            <a:rPr lang="en-US" sz="2300" dirty="0"/>
                            <a:t>25.98</a:t>
                          </a:r>
                        </a:p>
                      </a:txBody>
                      <a:tcPr/>
                    </a:tc>
                    <a:tc>
                      <a:txBody>
                        <a:bodyPr/>
                        <a:lstStyle/>
                        <a:p>
                          <a:pPr algn="ctr"/>
                          <a:r>
                            <a:rPr lang="en-US" sz="2300" dirty="0"/>
                            <a:t>33.37</a:t>
                          </a:r>
                        </a:p>
                      </a:txBody>
                      <a:tcPr/>
                    </a:tc>
                    <a:tc>
                      <a:txBody>
                        <a:bodyPr/>
                        <a:lstStyle/>
                        <a:p>
                          <a:pPr algn="ctr"/>
                          <a:r>
                            <a:rPr lang="en-US" sz="2300" b="1" dirty="0"/>
                            <a:t>37.41</a:t>
                          </a:r>
                        </a:p>
                      </a:txBody>
                      <a:tcPr/>
                    </a:tc>
                    <a:extLst>
                      <a:ext uri="{0D108BD9-81ED-4DB2-BD59-A6C34878D82A}">
                        <a16:rowId xmlns:a16="http://schemas.microsoft.com/office/drawing/2014/main" val="2800693655"/>
                      </a:ext>
                    </a:extLst>
                  </a:tr>
                </a:tbl>
              </a:graphicData>
            </a:graphic>
          </p:graphicFrame>
        </mc:Choice>
        <mc:Fallback xmlns="">
          <p:graphicFrame>
            <p:nvGraphicFramePr>
              <p:cNvPr id="5" name="Table 4">
                <a:extLst>
                  <a:ext uri="{FF2B5EF4-FFF2-40B4-BE49-F238E27FC236}">
                    <a16:creationId xmlns:a16="http://schemas.microsoft.com/office/drawing/2014/main" id="{FFBE1423-56B6-DD40-B1EF-7ABBE2895ACB}"/>
                  </a:ext>
                </a:extLst>
              </p:cNvPr>
              <p:cNvGraphicFramePr>
                <a:graphicFrameLocks noGrp="1"/>
              </p:cNvGraphicFramePr>
              <p:nvPr>
                <p:extLst>
                  <p:ext uri="{D42A27DB-BD31-4B8C-83A1-F6EECF244321}">
                    <p14:modId xmlns:p14="http://schemas.microsoft.com/office/powerpoint/2010/main" val="1303581407"/>
                  </p:ext>
                </p:extLst>
              </p:nvPr>
            </p:nvGraphicFramePr>
            <p:xfrm>
              <a:off x="312234" y="2901509"/>
              <a:ext cx="8307251" cy="1767840"/>
            </p:xfrm>
            <a:graphic>
              <a:graphicData uri="http://schemas.openxmlformats.org/drawingml/2006/table">
                <a:tbl>
                  <a:tblPr firstRow="1" firstCol="1" bandRow="1">
                    <a:tableStyleId>{5C22544A-7EE6-4342-B048-85BDC9FD1C3A}</a:tableStyleId>
                  </a:tblPr>
                  <a:tblGrid>
                    <a:gridCol w="2873728">
                      <a:extLst>
                        <a:ext uri="{9D8B030D-6E8A-4147-A177-3AD203B41FA5}">
                          <a16:colId xmlns:a16="http://schemas.microsoft.com/office/drawing/2014/main" val="415122514"/>
                        </a:ext>
                      </a:extLst>
                    </a:gridCol>
                    <a:gridCol w="1672418">
                      <a:extLst>
                        <a:ext uri="{9D8B030D-6E8A-4147-A177-3AD203B41FA5}">
                          <a16:colId xmlns:a16="http://schemas.microsoft.com/office/drawing/2014/main" val="579480164"/>
                        </a:ext>
                      </a:extLst>
                    </a:gridCol>
                    <a:gridCol w="1841261">
                      <a:extLst>
                        <a:ext uri="{9D8B030D-6E8A-4147-A177-3AD203B41FA5}">
                          <a16:colId xmlns:a16="http://schemas.microsoft.com/office/drawing/2014/main" val="4240932844"/>
                        </a:ext>
                      </a:extLst>
                    </a:gridCol>
                    <a:gridCol w="1919844">
                      <a:extLst>
                        <a:ext uri="{9D8B030D-6E8A-4147-A177-3AD203B41FA5}">
                          <a16:colId xmlns:a16="http://schemas.microsoft.com/office/drawing/2014/main" val="74730678"/>
                        </a:ext>
                      </a:extLst>
                    </a:gridCol>
                  </a:tblGrid>
                  <a:tr h="441960">
                    <a:tc>
                      <a:txBody>
                        <a:bodyPr/>
                        <a:lstStyle/>
                        <a:p>
                          <a:pPr algn="ctr"/>
                          <a:r>
                            <a:rPr lang="en-US" sz="2300" dirty="0"/>
                            <a:t>Method</a:t>
                          </a:r>
                        </a:p>
                      </a:txBody>
                      <a:tcPr/>
                    </a:tc>
                    <a:tc>
                      <a:txBody>
                        <a:bodyPr/>
                        <a:lstStyle/>
                        <a:p>
                          <a:endParaRPr lang="en-US"/>
                        </a:p>
                      </a:txBody>
                      <a:tcPr>
                        <a:blipFill>
                          <a:blip r:embed="rId3"/>
                          <a:stretch>
                            <a:fillRect l="-173282" t="-11429" r="-228244" b="-328571"/>
                          </a:stretch>
                        </a:blipFill>
                      </a:tcPr>
                    </a:tc>
                    <a:tc>
                      <a:txBody>
                        <a:bodyPr/>
                        <a:lstStyle/>
                        <a:p>
                          <a:endParaRPr lang="en-US"/>
                        </a:p>
                      </a:txBody>
                      <a:tcPr>
                        <a:blipFill>
                          <a:blip r:embed="rId3"/>
                          <a:stretch>
                            <a:fillRect l="-245205" t="-11429" r="-104795" b="-328571"/>
                          </a:stretch>
                        </a:blipFill>
                      </a:tcPr>
                    </a:tc>
                    <a:tc>
                      <a:txBody>
                        <a:bodyPr/>
                        <a:lstStyle/>
                        <a:p>
                          <a:endParaRPr lang="en-US"/>
                        </a:p>
                      </a:txBody>
                      <a:tcPr>
                        <a:blipFill>
                          <a:blip r:embed="rId3"/>
                          <a:stretch>
                            <a:fillRect l="-333775" t="-11429" r="-1325" b="-328571"/>
                          </a:stretch>
                        </a:blipFill>
                      </a:tcPr>
                    </a:tc>
                    <a:extLst>
                      <a:ext uri="{0D108BD9-81ED-4DB2-BD59-A6C34878D82A}">
                        <a16:rowId xmlns:a16="http://schemas.microsoft.com/office/drawing/2014/main" val="1373950057"/>
                      </a:ext>
                    </a:extLst>
                  </a:tr>
                  <a:tr h="441960">
                    <a:tc>
                      <a:txBody>
                        <a:bodyPr/>
                        <a:lstStyle/>
                        <a:p>
                          <a:pPr algn="ctr"/>
                          <a:r>
                            <a:rPr lang="en-US" sz="2300" dirty="0"/>
                            <a:t>Target only</a:t>
                          </a:r>
                        </a:p>
                      </a:txBody>
                      <a:tcPr/>
                    </a:tc>
                    <a:tc>
                      <a:txBody>
                        <a:bodyPr/>
                        <a:lstStyle/>
                        <a:p>
                          <a:pPr algn="ctr"/>
                          <a:r>
                            <a:rPr lang="en-US" sz="2300" dirty="0"/>
                            <a:t>22.62</a:t>
                          </a:r>
                        </a:p>
                      </a:txBody>
                      <a:tcPr/>
                    </a:tc>
                    <a:tc>
                      <a:txBody>
                        <a:bodyPr/>
                        <a:lstStyle/>
                        <a:p>
                          <a:pPr algn="ctr"/>
                          <a:r>
                            <a:rPr lang="en-US" sz="2300" dirty="0"/>
                            <a:t>30.43</a:t>
                          </a:r>
                        </a:p>
                      </a:txBody>
                      <a:tcPr/>
                    </a:tc>
                    <a:tc>
                      <a:txBody>
                        <a:bodyPr/>
                        <a:lstStyle/>
                        <a:p>
                          <a:pPr algn="ctr"/>
                          <a:r>
                            <a:rPr lang="en-US" sz="2300" dirty="0"/>
                            <a:t>36.62</a:t>
                          </a:r>
                        </a:p>
                      </a:txBody>
                      <a:tcPr/>
                    </a:tc>
                    <a:extLst>
                      <a:ext uri="{0D108BD9-81ED-4DB2-BD59-A6C34878D82A}">
                        <a16:rowId xmlns:a16="http://schemas.microsoft.com/office/drawing/2014/main" val="3999736920"/>
                      </a:ext>
                    </a:extLst>
                  </a:tr>
                  <a:tr h="441960">
                    <a:tc>
                      <a:txBody>
                        <a:bodyPr/>
                        <a:lstStyle/>
                        <a:p>
                          <a:pPr algn="ctr"/>
                          <a:r>
                            <a:rPr lang="en-US" sz="2300" dirty="0"/>
                            <a:t>Finetune</a:t>
                          </a:r>
                        </a:p>
                      </a:txBody>
                      <a:tcPr/>
                    </a:tc>
                    <a:tc>
                      <a:txBody>
                        <a:bodyPr/>
                        <a:lstStyle/>
                        <a:p>
                          <a:pPr algn="ctr"/>
                          <a:r>
                            <a:rPr lang="en-US" sz="2300" dirty="0"/>
                            <a:t>21.44</a:t>
                          </a:r>
                        </a:p>
                      </a:txBody>
                      <a:tcPr/>
                    </a:tc>
                    <a:tc>
                      <a:txBody>
                        <a:bodyPr/>
                        <a:lstStyle/>
                        <a:p>
                          <a:pPr algn="ctr"/>
                          <a:r>
                            <a:rPr lang="en-US" sz="2300" dirty="0"/>
                            <a:t>29.46</a:t>
                          </a:r>
                        </a:p>
                      </a:txBody>
                      <a:tcPr/>
                    </a:tc>
                    <a:tc>
                      <a:txBody>
                        <a:bodyPr/>
                        <a:lstStyle/>
                        <a:p>
                          <a:pPr algn="ctr"/>
                          <a:r>
                            <a:rPr lang="en-US" sz="2300" dirty="0"/>
                            <a:t>34.84</a:t>
                          </a:r>
                        </a:p>
                      </a:txBody>
                      <a:tcPr/>
                    </a:tc>
                    <a:extLst>
                      <a:ext uri="{0D108BD9-81ED-4DB2-BD59-A6C34878D82A}">
                        <a16:rowId xmlns:a16="http://schemas.microsoft.com/office/drawing/2014/main" val="1597710310"/>
                      </a:ext>
                    </a:extLst>
                  </a:tr>
                  <a:tr h="441960">
                    <a:tc>
                      <a:txBody>
                        <a:bodyPr/>
                        <a:lstStyle/>
                        <a:p>
                          <a:pPr algn="ctr"/>
                          <a:r>
                            <a:rPr lang="en-US" sz="2300" dirty="0" err="1"/>
                            <a:t>Crosstask</a:t>
                          </a:r>
                          <a:r>
                            <a:rPr lang="en-US" sz="2300" dirty="0"/>
                            <a:t> adaptation </a:t>
                          </a:r>
                        </a:p>
                      </a:txBody>
                      <a:tcPr/>
                    </a:tc>
                    <a:tc>
                      <a:txBody>
                        <a:bodyPr/>
                        <a:lstStyle/>
                        <a:p>
                          <a:pPr algn="ctr"/>
                          <a:r>
                            <a:rPr lang="en-US" sz="2300" dirty="0"/>
                            <a:t>25.98</a:t>
                          </a:r>
                        </a:p>
                      </a:txBody>
                      <a:tcPr/>
                    </a:tc>
                    <a:tc>
                      <a:txBody>
                        <a:bodyPr/>
                        <a:lstStyle/>
                        <a:p>
                          <a:pPr algn="ctr"/>
                          <a:r>
                            <a:rPr lang="en-US" sz="2300" dirty="0"/>
                            <a:t>33.37</a:t>
                          </a:r>
                        </a:p>
                      </a:txBody>
                      <a:tcPr/>
                    </a:tc>
                    <a:tc>
                      <a:txBody>
                        <a:bodyPr/>
                        <a:lstStyle/>
                        <a:p>
                          <a:pPr algn="ctr"/>
                          <a:r>
                            <a:rPr lang="en-US" sz="2300" b="1" dirty="0"/>
                            <a:t>37.41</a:t>
                          </a:r>
                        </a:p>
                      </a:txBody>
                      <a:tcPr/>
                    </a:tc>
                    <a:extLst>
                      <a:ext uri="{0D108BD9-81ED-4DB2-BD59-A6C34878D82A}">
                        <a16:rowId xmlns:a16="http://schemas.microsoft.com/office/drawing/2014/main" val="2800693655"/>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BD4EBD-1F7A-FC4A-9635-2A7A54C39E89}"/>
                  </a:ext>
                </a:extLst>
              </p:cNvPr>
              <p:cNvSpPr txBox="1"/>
              <p:nvPr/>
            </p:nvSpPr>
            <p:spPr>
              <a:xfrm>
                <a:off x="1728759" y="1858888"/>
                <a:ext cx="5686481" cy="5386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900" b="1" i="1" smtClean="0">
                          <a:solidFill>
                            <a:srgbClr val="002060"/>
                          </a:solidFill>
                          <a:latin typeface="Cambria Math" panose="02040503050406030204" pitchFamily="18" charset="0"/>
                          <a:cs typeface="Times New Roman" panose="02020603050405020304" pitchFamily="18" charset="0"/>
                        </a:rPr>
                        <m:t>𝝈</m:t>
                      </m:r>
                      <m:r>
                        <a:rPr lang="en-US" sz="2900" b="1" i="1" smtClean="0">
                          <a:solidFill>
                            <a:srgbClr val="002060"/>
                          </a:solidFill>
                          <a:latin typeface="Cambria Math" panose="02040503050406030204" pitchFamily="18" charset="0"/>
                          <a:cs typeface="Times New Roman" panose="02020603050405020304" pitchFamily="18" charset="0"/>
                        </a:rPr>
                        <m:t> </m:t>
                      </m:r>
                      <m:r>
                        <a:rPr lang="en-US" sz="2900" b="1" i="0" smtClean="0">
                          <a:solidFill>
                            <a:srgbClr val="002060"/>
                          </a:solidFill>
                          <a:latin typeface="Cambria Math" panose="02040503050406030204" pitchFamily="18" charset="0"/>
                          <a:cs typeface="Times New Roman" panose="02020603050405020304" pitchFamily="18" charset="0"/>
                        </a:rPr>
                        <m:t>:</m:t>
                      </m:r>
                      <m:r>
                        <a:rPr lang="en-US" sz="2900" b="1" i="0" smtClean="0">
                          <a:solidFill>
                            <a:srgbClr val="002060"/>
                          </a:solidFill>
                          <a:latin typeface="Cambria Math" panose="02040503050406030204" pitchFamily="18" charset="0"/>
                          <a:cs typeface="Times New Roman" panose="02020603050405020304" pitchFamily="18" charset="0"/>
                        </a:rPr>
                        <m:t>𝐟𝐫𝐚𝐜𝐭𝐢𝐨𝐧</m:t>
                      </m:r>
                      <m:r>
                        <a:rPr lang="en-US" sz="2900" b="1" i="0" smtClean="0">
                          <a:solidFill>
                            <a:srgbClr val="002060"/>
                          </a:solidFill>
                          <a:latin typeface="Cambria Math" panose="02040503050406030204" pitchFamily="18" charset="0"/>
                          <a:cs typeface="Times New Roman" panose="02020603050405020304" pitchFamily="18" charset="0"/>
                        </a:rPr>
                        <m:t> </m:t>
                      </m:r>
                      <m:r>
                        <a:rPr lang="en-US" sz="2900" b="1" i="0" smtClean="0">
                          <a:solidFill>
                            <a:srgbClr val="002060"/>
                          </a:solidFill>
                          <a:latin typeface="Cambria Math" panose="02040503050406030204" pitchFamily="18" charset="0"/>
                          <a:cs typeface="Times New Roman" panose="02020603050405020304" pitchFamily="18" charset="0"/>
                        </a:rPr>
                        <m:t>𝐨𝐟</m:t>
                      </m:r>
                      <m:r>
                        <a:rPr lang="en-US" sz="2900" b="1" i="0" smtClean="0">
                          <a:solidFill>
                            <a:srgbClr val="002060"/>
                          </a:solidFill>
                          <a:latin typeface="Cambria Math" panose="02040503050406030204" pitchFamily="18" charset="0"/>
                          <a:cs typeface="Times New Roman" panose="02020603050405020304" pitchFamily="18" charset="0"/>
                        </a:rPr>
                        <m:t> </m:t>
                      </m:r>
                      <m:r>
                        <a:rPr lang="en-US" sz="2900" b="1" i="0" smtClean="0">
                          <a:solidFill>
                            <a:srgbClr val="002060"/>
                          </a:solidFill>
                          <a:latin typeface="Cambria Math" panose="02040503050406030204" pitchFamily="18" charset="0"/>
                          <a:cs typeface="Times New Roman" panose="02020603050405020304" pitchFamily="18" charset="0"/>
                        </a:rPr>
                        <m:t>𝐥𝐚𝐛𝐞𝐥𝐞𝐝</m:t>
                      </m:r>
                      <m:r>
                        <a:rPr lang="en-US" sz="2900" b="1" i="0" smtClean="0">
                          <a:solidFill>
                            <a:srgbClr val="002060"/>
                          </a:solidFill>
                          <a:latin typeface="Cambria Math" panose="02040503050406030204" pitchFamily="18" charset="0"/>
                          <a:cs typeface="Times New Roman" panose="02020603050405020304" pitchFamily="18" charset="0"/>
                        </a:rPr>
                        <m:t> </m:t>
                      </m:r>
                      <m:r>
                        <a:rPr lang="en-US" sz="2900" b="1" i="0" smtClean="0">
                          <a:solidFill>
                            <a:srgbClr val="002060"/>
                          </a:solidFill>
                          <a:latin typeface="Cambria Math" panose="02040503050406030204" pitchFamily="18" charset="0"/>
                          <a:cs typeface="Times New Roman" panose="02020603050405020304" pitchFamily="18" charset="0"/>
                        </a:rPr>
                        <m:t>𝐝𝐚𝐭𝐚</m:t>
                      </m:r>
                    </m:oMath>
                  </m:oMathPara>
                </a14:m>
                <a:endParaRPr lang="en-US" sz="2900" b="1"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4BD4EBD-1F7A-FC4A-9635-2A7A54C39E89}"/>
                  </a:ext>
                </a:extLst>
              </p:cNvPr>
              <p:cNvSpPr txBox="1">
                <a:spLocks noRot="1" noChangeAspect="1" noMove="1" noResize="1" noEditPoints="1" noAdjustHandles="1" noChangeArrowheads="1" noChangeShapeType="1" noTextEdit="1"/>
              </p:cNvSpPr>
              <p:nvPr/>
            </p:nvSpPr>
            <p:spPr>
              <a:xfrm>
                <a:off x="1728759" y="1858888"/>
                <a:ext cx="5686481" cy="538609"/>
              </a:xfrm>
              <a:prstGeom prst="rect">
                <a:avLst/>
              </a:prstGeom>
              <a:blipFill>
                <a:blip r:embed="rId4"/>
                <a:stretch>
                  <a:fillRect b="-22727"/>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9E5E0C79-8BA3-6444-8455-07034224BC6A}"/>
              </a:ext>
            </a:extLst>
          </p:cNvPr>
          <p:cNvSpPr txBox="1">
            <a:spLocks/>
          </p:cNvSpPr>
          <p:nvPr/>
        </p:nvSpPr>
        <p:spPr>
          <a:xfrm>
            <a:off x="425708" y="567437"/>
            <a:ext cx="8462755" cy="7874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solidFill>
                  <a:srgbClr val="002060"/>
                </a:solidFill>
                <a:latin typeface="Times New Roman" panose="02020603050405020304" pitchFamily="18" charset="0"/>
                <a:cs typeface="Times New Roman" panose="02020603050405020304" pitchFamily="18" charset="0"/>
              </a:rPr>
              <a:t>Experiments: mIoU on </a:t>
            </a:r>
            <a:r>
              <a:rPr lang="en-US" sz="3500" dirty="0" err="1">
                <a:solidFill>
                  <a:srgbClr val="002060"/>
                </a:solidFill>
                <a:latin typeface="Times New Roman" panose="02020603050405020304" pitchFamily="18" charset="0"/>
                <a:cs typeface="Times New Roman" panose="02020603050405020304" pitchFamily="18" charset="0"/>
              </a:rPr>
              <a:t>SunRGB</a:t>
            </a:r>
            <a:r>
              <a:rPr lang="en-US" sz="3500" dirty="0">
                <a:solidFill>
                  <a:srgbClr val="002060"/>
                </a:solidFill>
                <a:latin typeface="Times New Roman" panose="02020603050405020304" pitchFamily="18" charset="0"/>
                <a:cs typeface="Times New Roman" panose="02020603050405020304" pitchFamily="18" charset="0"/>
              </a:rPr>
              <a:t> dataset</a:t>
            </a:r>
          </a:p>
        </p:txBody>
      </p:sp>
    </p:spTree>
    <p:extLst>
      <p:ext uri="{BB962C8B-B14F-4D97-AF65-F5344CB8AC3E}">
        <p14:creationId xmlns:p14="http://schemas.microsoft.com/office/powerpoint/2010/main" val="3983006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7133F9-9A1D-C749-8713-669BEB0AD3F2}"/>
              </a:ext>
            </a:extLst>
          </p:cNvPr>
          <p:cNvSpPr txBox="1">
            <a:spLocks/>
          </p:cNvSpPr>
          <p:nvPr/>
        </p:nvSpPr>
        <p:spPr>
          <a:xfrm>
            <a:off x="340622" y="356529"/>
            <a:ext cx="8462755" cy="7874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solidFill>
                  <a:srgbClr val="002060"/>
                </a:solidFill>
                <a:latin typeface="Times New Roman" panose="02020603050405020304" pitchFamily="18" charset="0"/>
                <a:cs typeface="Times New Roman" panose="02020603050405020304" pitchFamily="18" charset="0"/>
              </a:rPr>
              <a:t>Qualitative Results on SUNRGB</a:t>
            </a:r>
          </a:p>
        </p:txBody>
      </p:sp>
      <p:pic>
        <p:nvPicPr>
          <p:cNvPr id="3" name="Picture 2">
            <a:extLst>
              <a:ext uri="{FF2B5EF4-FFF2-40B4-BE49-F238E27FC236}">
                <a16:creationId xmlns:a16="http://schemas.microsoft.com/office/drawing/2014/main" id="{A46F60D0-B7E3-C546-B5D7-2FA4DE384EEC}"/>
              </a:ext>
            </a:extLst>
          </p:cNvPr>
          <p:cNvPicPr>
            <a:picLocks noChangeAspect="1"/>
          </p:cNvPicPr>
          <p:nvPr/>
        </p:nvPicPr>
        <p:blipFill>
          <a:blip r:embed="rId3"/>
          <a:stretch>
            <a:fillRect/>
          </a:stretch>
        </p:blipFill>
        <p:spPr>
          <a:xfrm>
            <a:off x="837398" y="1143969"/>
            <a:ext cx="7113069" cy="5050931"/>
          </a:xfrm>
          <a:prstGeom prst="rect">
            <a:avLst/>
          </a:prstGeom>
        </p:spPr>
      </p:pic>
      <p:sp>
        <p:nvSpPr>
          <p:cNvPr id="4" name="TextBox 3">
            <a:extLst>
              <a:ext uri="{FF2B5EF4-FFF2-40B4-BE49-F238E27FC236}">
                <a16:creationId xmlns:a16="http://schemas.microsoft.com/office/drawing/2014/main" id="{DA453EA4-F170-4744-9D31-827413FDCE8A}"/>
              </a:ext>
            </a:extLst>
          </p:cNvPr>
          <p:cNvSpPr txBox="1"/>
          <p:nvPr/>
        </p:nvSpPr>
        <p:spPr>
          <a:xfrm>
            <a:off x="1232034" y="6290563"/>
            <a:ext cx="875899" cy="369332"/>
          </a:xfrm>
          <a:prstGeom prst="rect">
            <a:avLst/>
          </a:prstGeom>
          <a:noFill/>
        </p:spPr>
        <p:txBody>
          <a:bodyPr wrap="square" rtlCol="0">
            <a:spAutoFit/>
          </a:bodyPr>
          <a:lstStyle/>
          <a:p>
            <a:r>
              <a:rPr lang="en-US">
                <a:solidFill>
                  <a:srgbClr val="22118E"/>
                </a:solidFill>
                <a:latin typeface="Courier" pitchFamily="2" charset="0"/>
              </a:rPr>
              <a:t>Input</a:t>
            </a:r>
          </a:p>
        </p:txBody>
      </p:sp>
      <p:sp>
        <p:nvSpPr>
          <p:cNvPr id="7" name="TextBox 6">
            <a:extLst>
              <a:ext uri="{FF2B5EF4-FFF2-40B4-BE49-F238E27FC236}">
                <a16:creationId xmlns:a16="http://schemas.microsoft.com/office/drawing/2014/main" id="{44277D97-AF72-9A47-B532-75D55F30F560}"/>
              </a:ext>
            </a:extLst>
          </p:cNvPr>
          <p:cNvSpPr txBox="1"/>
          <p:nvPr/>
        </p:nvSpPr>
        <p:spPr>
          <a:xfrm>
            <a:off x="2698281" y="6179024"/>
            <a:ext cx="1695651" cy="646331"/>
          </a:xfrm>
          <a:prstGeom prst="rect">
            <a:avLst/>
          </a:prstGeom>
          <a:noFill/>
        </p:spPr>
        <p:txBody>
          <a:bodyPr wrap="square" rtlCol="0">
            <a:spAutoFit/>
          </a:bodyPr>
          <a:lstStyle/>
          <a:p>
            <a:pPr algn="ctr"/>
            <a:r>
              <a:rPr lang="en-US">
                <a:solidFill>
                  <a:srgbClr val="22118E"/>
                </a:solidFill>
                <a:latin typeface="Courier" pitchFamily="2" charset="0"/>
              </a:rPr>
              <a:t>Only Adversarial</a:t>
            </a:r>
          </a:p>
        </p:txBody>
      </p:sp>
      <p:sp>
        <p:nvSpPr>
          <p:cNvPr id="9" name="TextBox 8">
            <a:extLst>
              <a:ext uri="{FF2B5EF4-FFF2-40B4-BE49-F238E27FC236}">
                <a16:creationId xmlns:a16="http://schemas.microsoft.com/office/drawing/2014/main" id="{4B7D0B93-9B53-6846-A1AC-7A4615D1540A}"/>
              </a:ext>
            </a:extLst>
          </p:cNvPr>
          <p:cNvSpPr txBox="1"/>
          <p:nvPr/>
        </p:nvSpPr>
        <p:spPr>
          <a:xfrm>
            <a:off x="4476548" y="6178434"/>
            <a:ext cx="1695651" cy="369332"/>
          </a:xfrm>
          <a:prstGeom prst="rect">
            <a:avLst/>
          </a:prstGeom>
          <a:noFill/>
        </p:spPr>
        <p:txBody>
          <a:bodyPr wrap="square" rtlCol="0">
            <a:spAutoFit/>
          </a:bodyPr>
          <a:lstStyle/>
          <a:p>
            <a:pPr algn="ctr"/>
            <a:r>
              <a:rPr lang="en-US">
                <a:solidFill>
                  <a:srgbClr val="22118E"/>
                </a:solidFill>
                <a:latin typeface="Courier" pitchFamily="2" charset="0"/>
              </a:rPr>
              <a:t>Ours</a:t>
            </a:r>
          </a:p>
        </p:txBody>
      </p:sp>
      <p:sp>
        <p:nvSpPr>
          <p:cNvPr id="10" name="TextBox 9">
            <a:extLst>
              <a:ext uri="{FF2B5EF4-FFF2-40B4-BE49-F238E27FC236}">
                <a16:creationId xmlns:a16="http://schemas.microsoft.com/office/drawing/2014/main" id="{EA99B939-A23E-FB41-BD4C-BAA0DC97F045}"/>
              </a:ext>
            </a:extLst>
          </p:cNvPr>
          <p:cNvSpPr txBox="1"/>
          <p:nvPr/>
        </p:nvSpPr>
        <p:spPr>
          <a:xfrm>
            <a:off x="6203247" y="6178434"/>
            <a:ext cx="1695651" cy="646331"/>
          </a:xfrm>
          <a:prstGeom prst="rect">
            <a:avLst/>
          </a:prstGeom>
          <a:noFill/>
        </p:spPr>
        <p:txBody>
          <a:bodyPr wrap="square" rtlCol="0">
            <a:spAutoFit/>
          </a:bodyPr>
          <a:lstStyle/>
          <a:p>
            <a:pPr algn="ctr"/>
            <a:r>
              <a:rPr lang="en-US">
                <a:solidFill>
                  <a:srgbClr val="22118E"/>
                </a:solidFill>
                <a:latin typeface="Courier" pitchFamily="2" charset="0"/>
              </a:rPr>
              <a:t>Ground Truth</a:t>
            </a:r>
          </a:p>
        </p:txBody>
      </p:sp>
    </p:spTree>
    <p:extLst>
      <p:ext uri="{BB962C8B-B14F-4D97-AF65-F5344CB8AC3E}">
        <p14:creationId xmlns:p14="http://schemas.microsoft.com/office/powerpoint/2010/main" val="2560832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0E2FA9-06D6-944D-B05C-1147B605E92B}"/>
              </a:ext>
            </a:extLst>
          </p:cNvPr>
          <p:cNvSpPr txBox="1">
            <a:spLocks/>
          </p:cNvSpPr>
          <p:nvPr/>
        </p:nvSpPr>
        <p:spPr>
          <a:xfrm>
            <a:off x="465365" y="234498"/>
            <a:ext cx="7829549" cy="9302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2060"/>
                </a:solidFill>
                <a:latin typeface="Times New Roman" panose="02020603050405020304" pitchFamily="18" charset="0"/>
                <a:cs typeface="Times New Roman" panose="02020603050405020304" pitchFamily="18" charset="0"/>
              </a:rPr>
              <a:t>Summary</a:t>
            </a:r>
          </a:p>
        </p:txBody>
      </p:sp>
      <p:sp>
        <p:nvSpPr>
          <p:cNvPr id="2" name="Rounded Rectangle 1">
            <a:extLst>
              <a:ext uri="{FF2B5EF4-FFF2-40B4-BE49-F238E27FC236}">
                <a16:creationId xmlns:a16="http://schemas.microsoft.com/office/drawing/2014/main" id="{1EF0B051-ECBC-954D-910A-4D18C157B72D}"/>
              </a:ext>
            </a:extLst>
          </p:cNvPr>
          <p:cNvSpPr/>
          <p:nvPr/>
        </p:nvSpPr>
        <p:spPr>
          <a:xfrm>
            <a:off x="465365" y="1636006"/>
            <a:ext cx="8460954" cy="8152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1. Domain adaptation needed to overcome annotation overhead.</a:t>
            </a:r>
          </a:p>
        </p:txBody>
      </p:sp>
      <p:sp>
        <p:nvSpPr>
          <p:cNvPr id="6" name="Rounded Rectangle 5">
            <a:extLst>
              <a:ext uri="{FF2B5EF4-FFF2-40B4-BE49-F238E27FC236}">
                <a16:creationId xmlns:a16="http://schemas.microsoft.com/office/drawing/2014/main" id="{AA5B2757-9B22-1E44-8BB5-3A74F0EEA569}"/>
              </a:ext>
            </a:extLst>
          </p:cNvPr>
          <p:cNvSpPr/>
          <p:nvPr/>
        </p:nvSpPr>
        <p:spPr>
          <a:xfrm>
            <a:off x="465365" y="3047912"/>
            <a:ext cx="8460954" cy="7034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2. Universal Segmentation enables effective knowledge transfer and improves performance.</a:t>
            </a:r>
          </a:p>
        </p:txBody>
      </p:sp>
    </p:spTree>
    <p:extLst>
      <p:ext uri="{BB962C8B-B14F-4D97-AF65-F5344CB8AC3E}">
        <p14:creationId xmlns:p14="http://schemas.microsoft.com/office/powerpoint/2010/main" val="226519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339755-8DB2-FD4C-94DF-362ED278B7A4}"/>
              </a:ext>
            </a:extLst>
          </p:cNvPr>
          <p:cNvSpPr>
            <a:spLocks noGrp="1"/>
          </p:cNvSpPr>
          <p:nvPr>
            <p:ph type="title"/>
          </p:nvPr>
        </p:nvSpPr>
        <p:spPr>
          <a:xfrm>
            <a:off x="465365" y="234498"/>
            <a:ext cx="7829549" cy="930274"/>
          </a:xfrm>
        </p:spPr>
        <p:txBody>
          <a:bodyPr>
            <a:normAutofit fontScale="90000"/>
          </a:bodyPr>
          <a:lstStyle/>
          <a:p>
            <a:r>
              <a:rPr lang="en-US" dirty="0">
                <a:solidFill>
                  <a:srgbClr val="002060"/>
                </a:solidFill>
                <a:latin typeface="Times New Roman" panose="02020603050405020304" pitchFamily="18" charset="0"/>
                <a:cs typeface="Times New Roman" panose="02020603050405020304" pitchFamily="18" charset="0"/>
              </a:rPr>
              <a:t>Holistic urban scene understanding</a:t>
            </a:r>
          </a:p>
        </p:txBody>
      </p:sp>
      <p:pic>
        <p:nvPicPr>
          <p:cNvPr id="11" name="Picture 10" descr="A picture containing cake, birthday, table, sitting&#10;&#10;Description automatically generated">
            <a:extLst>
              <a:ext uri="{FF2B5EF4-FFF2-40B4-BE49-F238E27FC236}">
                <a16:creationId xmlns:a16="http://schemas.microsoft.com/office/drawing/2014/main" id="{B3E7BF32-4CDE-934A-9BF3-05F7355282DE}"/>
              </a:ext>
            </a:extLst>
          </p:cNvPr>
          <p:cNvPicPr>
            <a:picLocks noChangeAspect="1"/>
          </p:cNvPicPr>
          <p:nvPr/>
        </p:nvPicPr>
        <p:blipFill>
          <a:blip r:embed="rId3"/>
          <a:stretch>
            <a:fillRect/>
          </a:stretch>
        </p:blipFill>
        <p:spPr>
          <a:xfrm>
            <a:off x="3684865" y="1442416"/>
            <a:ext cx="1714450" cy="1138502"/>
          </a:xfrm>
          <a:prstGeom prst="rect">
            <a:avLst/>
          </a:prstGeom>
        </p:spPr>
      </p:pic>
      <p:pic>
        <p:nvPicPr>
          <p:cNvPr id="15" name="Picture 14" descr="A picture containing toy&#10;&#10;Description automatically generated">
            <a:extLst>
              <a:ext uri="{FF2B5EF4-FFF2-40B4-BE49-F238E27FC236}">
                <a16:creationId xmlns:a16="http://schemas.microsoft.com/office/drawing/2014/main" id="{340B70B5-C9F9-264B-8A12-3057DAD7EAAA}"/>
              </a:ext>
            </a:extLst>
          </p:cNvPr>
          <p:cNvPicPr>
            <a:picLocks noChangeAspect="1"/>
          </p:cNvPicPr>
          <p:nvPr/>
        </p:nvPicPr>
        <p:blipFill>
          <a:blip r:embed="rId4"/>
          <a:stretch>
            <a:fillRect/>
          </a:stretch>
        </p:blipFill>
        <p:spPr>
          <a:xfrm>
            <a:off x="445556" y="1919128"/>
            <a:ext cx="2227941" cy="1113971"/>
          </a:xfrm>
          <a:prstGeom prst="rect">
            <a:avLst/>
          </a:prstGeom>
        </p:spPr>
      </p:pic>
      <p:pic>
        <p:nvPicPr>
          <p:cNvPr id="17" name="Picture 16" descr="A close up of a toy car&#10;&#10;Description automatically generated">
            <a:extLst>
              <a:ext uri="{FF2B5EF4-FFF2-40B4-BE49-F238E27FC236}">
                <a16:creationId xmlns:a16="http://schemas.microsoft.com/office/drawing/2014/main" id="{45D0E020-4C01-7540-AB08-8AAA949365D9}"/>
              </a:ext>
            </a:extLst>
          </p:cNvPr>
          <p:cNvPicPr>
            <a:picLocks noChangeAspect="1"/>
          </p:cNvPicPr>
          <p:nvPr/>
        </p:nvPicPr>
        <p:blipFill>
          <a:blip r:embed="rId5"/>
          <a:stretch>
            <a:fillRect/>
          </a:stretch>
        </p:blipFill>
        <p:spPr>
          <a:xfrm>
            <a:off x="6557731" y="1918343"/>
            <a:ext cx="2287761" cy="1143881"/>
          </a:xfrm>
          <a:prstGeom prst="rect">
            <a:avLst/>
          </a:prstGeom>
        </p:spPr>
      </p:pic>
      <p:pic>
        <p:nvPicPr>
          <p:cNvPr id="20" name="Picture 19" descr="A double decker bus on a city street&#10;&#10;Description automatically generated">
            <a:extLst>
              <a:ext uri="{FF2B5EF4-FFF2-40B4-BE49-F238E27FC236}">
                <a16:creationId xmlns:a16="http://schemas.microsoft.com/office/drawing/2014/main" id="{BFBEF41A-E963-D44F-AA2F-52A87D964332}"/>
              </a:ext>
            </a:extLst>
          </p:cNvPr>
          <p:cNvPicPr>
            <a:picLocks noChangeAspect="1"/>
          </p:cNvPicPr>
          <p:nvPr/>
        </p:nvPicPr>
        <p:blipFill>
          <a:blip r:embed="rId6"/>
          <a:stretch>
            <a:fillRect/>
          </a:stretch>
        </p:blipFill>
        <p:spPr>
          <a:xfrm>
            <a:off x="465365" y="3998371"/>
            <a:ext cx="2377621" cy="2377621"/>
          </a:xfrm>
          <a:prstGeom prst="rect">
            <a:avLst/>
          </a:prstGeom>
        </p:spPr>
      </p:pic>
      <p:pic>
        <p:nvPicPr>
          <p:cNvPr id="22" name="Picture 21" descr="A picture containing game&#10;&#10;Description automatically generated">
            <a:extLst>
              <a:ext uri="{FF2B5EF4-FFF2-40B4-BE49-F238E27FC236}">
                <a16:creationId xmlns:a16="http://schemas.microsoft.com/office/drawing/2014/main" id="{96428503-02E4-9341-B0C7-5795EB965B2A}"/>
              </a:ext>
            </a:extLst>
          </p:cNvPr>
          <p:cNvPicPr>
            <a:picLocks noChangeAspect="1"/>
          </p:cNvPicPr>
          <p:nvPr/>
        </p:nvPicPr>
        <p:blipFill>
          <a:blip r:embed="rId7"/>
          <a:stretch>
            <a:fillRect/>
          </a:stretch>
        </p:blipFill>
        <p:spPr>
          <a:xfrm>
            <a:off x="4087258" y="4436511"/>
            <a:ext cx="4758234" cy="1893778"/>
          </a:xfrm>
          <a:prstGeom prst="rect">
            <a:avLst/>
          </a:prstGeom>
        </p:spPr>
      </p:pic>
      <p:sp>
        <p:nvSpPr>
          <p:cNvPr id="30" name="TextBox 29">
            <a:extLst>
              <a:ext uri="{FF2B5EF4-FFF2-40B4-BE49-F238E27FC236}">
                <a16:creationId xmlns:a16="http://schemas.microsoft.com/office/drawing/2014/main" id="{43ECB1E8-68CD-C04A-96E8-0967627D0BD9}"/>
              </a:ext>
            </a:extLst>
          </p:cNvPr>
          <p:cNvSpPr txBox="1"/>
          <p:nvPr/>
        </p:nvSpPr>
        <p:spPr>
          <a:xfrm>
            <a:off x="330612" y="3033099"/>
            <a:ext cx="2717528" cy="369332"/>
          </a:xfrm>
          <a:prstGeom prst="rect">
            <a:avLst/>
          </a:prstGeom>
          <a:noFill/>
        </p:spPr>
        <p:txBody>
          <a:bodyPr wrap="square" rtlCol="0">
            <a:spAutoFit/>
          </a:bodyPr>
          <a:lstStyle/>
          <a:p>
            <a:r>
              <a:rPr lang="en-US" b="1"/>
              <a:t>Semantic Segmentation</a:t>
            </a:r>
          </a:p>
        </p:txBody>
      </p:sp>
      <p:sp>
        <p:nvSpPr>
          <p:cNvPr id="31" name="TextBox 30">
            <a:extLst>
              <a:ext uri="{FF2B5EF4-FFF2-40B4-BE49-F238E27FC236}">
                <a16:creationId xmlns:a16="http://schemas.microsoft.com/office/drawing/2014/main" id="{0CB934CA-7374-6342-9D96-4619B2EC0418}"/>
              </a:ext>
            </a:extLst>
          </p:cNvPr>
          <p:cNvSpPr txBox="1"/>
          <p:nvPr/>
        </p:nvSpPr>
        <p:spPr>
          <a:xfrm>
            <a:off x="3425167" y="2556386"/>
            <a:ext cx="2408612" cy="369332"/>
          </a:xfrm>
          <a:prstGeom prst="rect">
            <a:avLst/>
          </a:prstGeom>
          <a:noFill/>
        </p:spPr>
        <p:txBody>
          <a:bodyPr wrap="square" rtlCol="0">
            <a:spAutoFit/>
          </a:bodyPr>
          <a:lstStyle/>
          <a:p>
            <a:r>
              <a:rPr lang="en-US" b="1" dirty="0"/>
              <a:t>Sensing and perception</a:t>
            </a:r>
          </a:p>
        </p:txBody>
      </p:sp>
      <p:sp>
        <p:nvSpPr>
          <p:cNvPr id="32" name="TextBox 31">
            <a:extLst>
              <a:ext uri="{FF2B5EF4-FFF2-40B4-BE49-F238E27FC236}">
                <a16:creationId xmlns:a16="http://schemas.microsoft.com/office/drawing/2014/main" id="{62F0EB73-3846-2348-A8BE-A1DBD84539F9}"/>
              </a:ext>
            </a:extLst>
          </p:cNvPr>
          <p:cNvSpPr txBox="1"/>
          <p:nvPr/>
        </p:nvSpPr>
        <p:spPr>
          <a:xfrm>
            <a:off x="6557731" y="3062224"/>
            <a:ext cx="2408612" cy="369332"/>
          </a:xfrm>
          <a:prstGeom prst="rect">
            <a:avLst/>
          </a:prstGeom>
          <a:noFill/>
        </p:spPr>
        <p:txBody>
          <a:bodyPr wrap="square" rtlCol="0">
            <a:spAutoFit/>
          </a:bodyPr>
          <a:lstStyle/>
          <a:p>
            <a:r>
              <a:rPr lang="en-US" b="1"/>
              <a:t>Pedestrian detection</a:t>
            </a:r>
          </a:p>
        </p:txBody>
      </p:sp>
      <p:sp>
        <p:nvSpPr>
          <p:cNvPr id="35" name="TextBox 34">
            <a:extLst>
              <a:ext uri="{FF2B5EF4-FFF2-40B4-BE49-F238E27FC236}">
                <a16:creationId xmlns:a16="http://schemas.microsoft.com/office/drawing/2014/main" id="{B386304B-C7C6-BE4B-823D-150990C15ABB}"/>
              </a:ext>
            </a:extLst>
          </p:cNvPr>
          <p:cNvSpPr txBox="1"/>
          <p:nvPr/>
        </p:nvSpPr>
        <p:spPr>
          <a:xfrm>
            <a:off x="594098" y="6384730"/>
            <a:ext cx="2408612" cy="369332"/>
          </a:xfrm>
          <a:prstGeom prst="rect">
            <a:avLst/>
          </a:prstGeom>
          <a:noFill/>
        </p:spPr>
        <p:txBody>
          <a:bodyPr wrap="square" rtlCol="0">
            <a:spAutoFit/>
          </a:bodyPr>
          <a:lstStyle/>
          <a:p>
            <a:r>
              <a:rPr lang="en-US" b="1"/>
              <a:t>Object Detection</a:t>
            </a:r>
          </a:p>
        </p:txBody>
      </p:sp>
      <p:sp>
        <p:nvSpPr>
          <p:cNvPr id="38" name="TextBox 37">
            <a:extLst>
              <a:ext uri="{FF2B5EF4-FFF2-40B4-BE49-F238E27FC236}">
                <a16:creationId xmlns:a16="http://schemas.microsoft.com/office/drawing/2014/main" id="{C3632CDD-81D3-374F-B1DC-87B2BEAE7466}"/>
              </a:ext>
            </a:extLst>
          </p:cNvPr>
          <p:cNvSpPr txBox="1"/>
          <p:nvPr/>
        </p:nvSpPr>
        <p:spPr>
          <a:xfrm>
            <a:off x="5867904" y="6384730"/>
            <a:ext cx="2408612" cy="369332"/>
          </a:xfrm>
          <a:prstGeom prst="rect">
            <a:avLst/>
          </a:prstGeom>
          <a:noFill/>
        </p:spPr>
        <p:txBody>
          <a:bodyPr wrap="square" rtlCol="0">
            <a:spAutoFit/>
          </a:bodyPr>
          <a:lstStyle/>
          <a:p>
            <a:r>
              <a:rPr lang="en-US" b="1"/>
              <a:t>Path Planning</a:t>
            </a:r>
          </a:p>
        </p:txBody>
      </p:sp>
      <p:sp>
        <p:nvSpPr>
          <p:cNvPr id="2" name="Oval 1">
            <a:extLst>
              <a:ext uri="{FF2B5EF4-FFF2-40B4-BE49-F238E27FC236}">
                <a16:creationId xmlns:a16="http://schemas.microsoft.com/office/drawing/2014/main" id="{C9F7B6F0-13C0-6B44-ADD8-94786378AE86}"/>
              </a:ext>
            </a:extLst>
          </p:cNvPr>
          <p:cNvSpPr/>
          <p:nvPr/>
        </p:nvSpPr>
        <p:spPr>
          <a:xfrm>
            <a:off x="3846117" y="3159626"/>
            <a:ext cx="1566711" cy="882061"/>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2FF4E60B-F41B-3447-85D1-18BB37AEC73C}"/>
              </a:ext>
            </a:extLst>
          </p:cNvPr>
          <p:cNvCxnSpPr>
            <a:cxnSpLocks/>
            <a:stCxn id="39" idx="1"/>
          </p:cNvCxnSpPr>
          <p:nvPr/>
        </p:nvCxnSpPr>
        <p:spPr>
          <a:xfrm flipH="1" flipV="1">
            <a:off x="2673499" y="2925721"/>
            <a:ext cx="1172618" cy="569188"/>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40B582-25DA-1745-B238-912641177B76}"/>
              </a:ext>
            </a:extLst>
          </p:cNvPr>
          <p:cNvCxnSpPr>
            <a:cxnSpLocks/>
            <a:stCxn id="2" idx="0"/>
            <a:endCxn id="31" idx="2"/>
          </p:cNvCxnSpPr>
          <p:nvPr/>
        </p:nvCxnSpPr>
        <p:spPr>
          <a:xfrm flipV="1">
            <a:off x="4629473" y="2925718"/>
            <a:ext cx="0" cy="233908"/>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D3FEAA-8885-3749-ACDE-2736B752DB58}"/>
              </a:ext>
            </a:extLst>
          </p:cNvPr>
          <p:cNvCxnSpPr>
            <a:cxnSpLocks/>
            <a:stCxn id="2" idx="6"/>
            <a:endCxn id="32" idx="1"/>
          </p:cNvCxnSpPr>
          <p:nvPr/>
        </p:nvCxnSpPr>
        <p:spPr>
          <a:xfrm flipV="1">
            <a:off x="5412828" y="3246890"/>
            <a:ext cx="1144903" cy="35376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A234606-5073-F346-A349-138514BC3220}"/>
              </a:ext>
            </a:extLst>
          </p:cNvPr>
          <p:cNvCxnSpPr>
            <a:cxnSpLocks/>
            <a:stCxn id="2" idx="5"/>
            <a:endCxn id="22" idx="0"/>
          </p:cNvCxnSpPr>
          <p:nvPr/>
        </p:nvCxnSpPr>
        <p:spPr>
          <a:xfrm>
            <a:off x="5183388" y="3912512"/>
            <a:ext cx="1282987" cy="523999"/>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98AC46E-09BC-A44E-B351-AC241D73294C}"/>
              </a:ext>
            </a:extLst>
          </p:cNvPr>
          <p:cNvCxnSpPr>
            <a:cxnSpLocks/>
            <a:stCxn id="2" idx="3"/>
          </p:cNvCxnSpPr>
          <p:nvPr/>
        </p:nvCxnSpPr>
        <p:spPr>
          <a:xfrm flipH="1">
            <a:off x="2842989" y="3912512"/>
            <a:ext cx="1232568" cy="501502"/>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7F99C21-5209-1441-8E68-C92829B10F9F}"/>
              </a:ext>
            </a:extLst>
          </p:cNvPr>
          <p:cNvSpPr txBox="1"/>
          <p:nvPr/>
        </p:nvSpPr>
        <p:spPr>
          <a:xfrm>
            <a:off x="3846117" y="3171743"/>
            <a:ext cx="1566711" cy="646331"/>
          </a:xfrm>
          <a:prstGeom prst="rect">
            <a:avLst/>
          </a:prstGeom>
          <a:noFill/>
        </p:spPr>
        <p:txBody>
          <a:bodyPr wrap="none" rtlCol="0">
            <a:spAutoFit/>
          </a:bodyPr>
          <a:lstStyle/>
          <a:p>
            <a:pPr algn="ctr"/>
            <a:r>
              <a:rPr lang="en-US" dirty="0">
                <a:solidFill>
                  <a:srgbClr val="002060"/>
                </a:solidFill>
              </a:rPr>
              <a:t>Scene </a:t>
            </a:r>
          </a:p>
          <a:p>
            <a:pPr algn="ctr"/>
            <a:r>
              <a:rPr lang="en-US" dirty="0">
                <a:solidFill>
                  <a:srgbClr val="002060"/>
                </a:solidFill>
              </a:rPr>
              <a:t>Understanding</a:t>
            </a:r>
          </a:p>
        </p:txBody>
      </p:sp>
    </p:spTree>
    <p:extLst>
      <p:ext uri="{BB962C8B-B14F-4D97-AF65-F5344CB8AC3E}">
        <p14:creationId xmlns:p14="http://schemas.microsoft.com/office/powerpoint/2010/main" val="215886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339755-8DB2-FD4C-94DF-362ED278B7A4}"/>
              </a:ext>
            </a:extLst>
          </p:cNvPr>
          <p:cNvSpPr>
            <a:spLocks noGrp="1"/>
          </p:cNvSpPr>
          <p:nvPr>
            <p:ph type="title"/>
          </p:nvPr>
        </p:nvSpPr>
        <p:spPr>
          <a:xfrm>
            <a:off x="465365" y="234498"/>
            <a:ext cx="8451674" cy="930274"/>
          </a:xfrm>
        </p:spPr>
        <p:txBody>
          <a:bodyPr>
            <a:normAutofit/>
          </a:bodyPr>
          <a:lstStyle/>
          <a:p>
            <a:r>
              <a:rPr lang="en-US">
                <a:solidFill>
                  <a:srgbClr val="002060"/>
                </a:solidFill>
                <a:latin typeface="Times New Roman" panose="02020603050405020304" pitchFamily="18" charset="0"/>
                <a:cs typeface="Times New Roman" panose="02020603050405020304" pitchFamily="18" charset="0"/>
              </a:rPr>
              <a:t>Transformation due to deep learning</a:t>
            </a:r>
          </a:p>
        </p:txBody>
      </p:sp>
      <p:pic>
        <p:nvPicPr>
          <p:cNvPr id="2" name="Picture 1">
            <a:extLst>
              <a:ext uri="{FF2B5EF4-FFF2-40B4-BE49-F238E27FC236}">
                <a16:creationId xmlns:a16="http://schemas.microsoft.com/office/drawing/2014/main" id="{98EEC4D4-F19C-054B-AB56-EB3D645DC422}"/>
              </a:ext>
            </a:extLst>
          </p:cNvPr>
          <p:cNvPicPr>
            <a:picLocks noChangeAspect="1"/>
          </p:cNvPicPr>
          <p:nvPr/>
        </p:nvPicPr>
        <p:blipFill>
          <a:blip r:embed="rId3"/>
          <a:stretch>
            <a:fillRect/>
          </a:stretch>
        </p:blipFill>
        <p:spPr>
          <a:xfrm>
            <a:off x="4797606" y="1303733"/>
            <a:ext cx="3668488" cy="4182667"/>
          </a:xfrm>
          <a:prstGeom prst="rect">
            <a:avLst/>
          </a:prstGeom>
        </p:spPr>
      </p:pic>
      <p:sp>
        <p:nvSpPr>
          <p:cNvPr id="14" name="TextBox 13">
            <a:extLst>
              <a:ext uri="{FF2B5EF4-FFF2-40B4-BE49-F238E27FC236}">
                <a16:creationId xmlns:a16="http://schemas.microsoft.com/office/drawing/2014/main" id="{D124720B-7C51-A14C-8A6C-43E8F2AFF7F7}"/>
              </a:ext>
            </a:extLst>
          </p:cNvPr>
          <p:cNvSpPr txBox="1"/>
          <p:nvPr/>
        </p:nvSpPr>
        <p:spPr>
          <a:xfrm>
            <a:off x="5802086" y="6438836"/>
            <a:ext cx="3341914" cy="276999"/>
          </a:xfrm>
          <a:prstGeom prst="rect">
            <a:avLst/>
          </a:prstGeom>
          <a:noFill/>
        </p:spPr>
        <p:txBody>
          <a:bodyPr wrap="square" rtlCol="0">
            <a:spAutoFit/>
          </a:bodyPr>
          <a:lstStyle/>
          <a:p>
            <a:pPr algn="r"/>
            <a:r>
              <a:rPr lang="en-US" sz="1200">
                <a:solidFill>
                  <a:schemeClr val="bg1">
                    <a:lumMod val="50000"/>
                  </a:schemeClr>
                </a:solidFill>
              </a:rPr>
              <a:t>Object Detection in 20 Years: A Survey[2019]</a:t>
            </a:r>
            <a:endParaRPr lang="en-US" sz="1200">
              <a:solidFill>
                <a:schemeClr val="bg1">
                  <a:lumMod val="50000"/>
                </a:schemeClr>
              </a:solidFill>
              <a:latin typeface="Devanagari Sangam MN" panose="02000000000000000000" pitchFamily="2" charset="0"/>
              <a:cs typeface="Devanagari Sangam MN" panose="02000000000000000000" pitchFamily="2" charset="0"/>
            </a:endParaRPr>
          </a:p>
        </p:txBody>
      </p:sp>
      <p:pic>
        <p:nvPicPr>
          <p:cNvPr id="3" name="Picture 2">
            <a:extLst>
              <a:ext uri="{FF2B5EF4-FFF2-40B4-BE49-F238E27FC236}">
                <a16:creationId xmlns:a16="http://schemas.microsoft.com/office/drawing/2014/main" id="{D0ECBEA7-D2B0-4C4E-ACE8-28E38B8F6A48}"/>
              </a:ext>
            </a:extLst>
          </p:cNvPr>
          <p:cNvPicPr>
            <a:picLocks noChangeAspect="1"/>
          </p:cNvPicPr>
          <p:nvPr/>
        </p:nvPicPr>
        <p:blipFill>
          <a:blip r:embed="rId4"/>
          <a:stretch>
            <a:fillRect/>
          </a:stretch>
        </p:blipFill>
        <p:spPr>
          <a:xfrm>
            <a:off x="316651" y="2261977"/>
            <a:ext cx="4029744" cy="2974052"/>
          </a:xfrm>
          <a:prstGeom prst="rect">
            <a:avLst/>
          </a:prstGeom>
        </p:spPr>
      </p:pic>
      <p:sp>
        <p:nvSpPr>
          <p:cNvPr id="16" name="TextBox 15">
            <a:extLst>
              <a:ext uri="{FF2B5EF4-FFF2-40B4-BE49-F238E27FC236}">
                <a16:creationId xmlns:a16="http://schemas.microsoft.com/office/drawing/2014/main" id="{4013BC7D-C1D9-CE45-B72D-DFCE079E679B}"/>
              </a:ext>
            </a:extLst>
          </p:cNvPr>
          <p:cNvSpPr txBox="1"/>
          <p:nvPr/>
        </p:nvSpPr>
        <p:spPr>
          <a:xfrm>
            <a:off x="1565715" y="5301734"/>
            <a:ext cx="2408612" cy="646331"/>
          </a:xfrm>
          <a:prstGeom prst="rect">
            <a:avLst/>
          </a:prstGeom>
          <a:noFill/>
        </p:spPr>
        <p:txBody>
          <a:bodyPr wrap="square" rtlCol="0">
            <a:spAutoFit/>
          </a:bodyPr>
          <a:lstStyle/>
          <a:p>
            <a:pPr algn="ctr"/>
            <a:r>
              <a:rPr lang="en-US" b="1" dirty="0"/>
              <a:t>Image Classification on ImageNet</a:t>
            </a:r>
          </a:p>
        </p:txBody>
      </p:sp>
      <p:sp>
        <p:nvSpPr>
          <p:cNvPr id="18" name="TextBox 17">
            <a:extLst>
              <a:ext uri="{FF2B5EF4-FFF2-40B4-BE49-F238E27FC236}">
                <a16:creationId xmlns:a16="http://schemas.microsoft.com/office/drawing/2014/main" id="{5B369361-50AD-BB4B-A5BB-84E0C9390A6D}"/>
              </a:ext>
            </a:extLst>
          </p:cNvPr>
          <p:cNvSpPr txBox="1"/>
          <p:nvPr/>
        </p:nvSpPr>
        <p:spPr>
          <a:xfrm>
            <a:off x="6057482" y="5554267"/>
            <a:ext cx="2408612" cy="369332"/>
          </a:xfrm>
          <a:prstGeom prst="rect">
            <a:avLst/>
          </a:prstGeom>
          <a:noFill/>
        </p:spPr>
        <p:txBody>
          <a:bodyPr wrap="square" rtlCol="0">
            <a:spAutoFit/>
          </a:bodyPr>
          <a:lstStyle/>
          <a:p>
            <a:r>
              <a:rPr lang="en-US" b="1"/>
              <a:t>Object Detection</a:t>
            </a:r>
          </a:p>
        </p:txBody>
      </p:sp>
    </p:spTree>
    <p:extLst>
      <p:ext uri="{BB962C8B-B14F-4D97-AF65-F5344CB8AC3E}">
        <p14:creationId xmlns:p14="http://schemas.microsoft.com/office/powerpoint/2010/main" val="3496059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339755-8DB2-FD4C-94DF-362ED278B7A4}"/>
              </a:ext>
            </a:extLst>
          </p:cNvPr>
          <p:cNvSpPr>
            <a:spLocks noGrp="1"/>
          </p:cNvSpPr>
          <p:nvPr>
            <p:ph type="title"/>
          </p:nvPr>
        </p:nvSpPr>
        <p:spPr>
          <a:xfrm>
            <a:off x="465365" y="234498"/>
            <a:ext cx="8451674" cy="930274"/>
          </a:xfrm>
        </p:spPr>
        <p:txBody>
          <a:bodyPr>
            <a:normAutofit/>
          </a:bodyPr>
          <a:lstStyle/>
          <a:p>
            <a:r>
              <a:rPr lang="en-US">
                <a:solidFill>
                  <a:srgbClr val="002060"/>
                </a:solidFill>
                <a:latin typeface="Times New Roman" panose="02020603050405020304" pitchFamily="18" charset="0"/>
                <a:cs typeface="Times New Roman" panose="02020603050405020304" pitchFamily="18" charset="0"/>
              </a:rPr>
              <a:t>Crucial factor: Large labeled data</a:t>
            </a:r>
          </a:p>
        </p:txBody>
      </p:sp>
      <p:pic>
        <p:nvPicPr>
          <p:cNvPr id="6" name="Picture 5" descr="A person standing in front of a crowd&#10;&#10;Description automatically generated">
            <a:extLst>
              <a:ext uri="{FF2B5EF4-FFF2-40B4-BE49-F238E27FC236}">
                <a16:creationId xmlns:a16="http://schemas.microsoft.com/office/drawing/2014/main" id="{4297376C-BC8E-A94B-8D13-F94235D3777B}"/>
              </a:ext>
            </a:extLst>
          </p:cNvPr>
          <p:cNvPicPr>
            <a:picLocks noChangeAspect="1"/>
          </p:cNvPicPr>
          <p:nvPr/>
        </p:nvPicPr>
        <p:blipFill rotWithShape="1">
          <a:blip r:embed="rId3"/>
          <a:srcRect b="24656"/>
          <a:stretch/>
        </p:blipFill>
        <p:spPr>
          <a:xfrm>
            <a:off x="430543" y="1164773"/>
            <a:ext cx="8278028" cy="1970313"/>
          </a:xfrm>
          <a:prstGeom prst="rect">
            <a:avLst/>
          </a:prstGeom>
        </p:spPr>
      </p:pic>
      <p:sp>
        <p:nvSpPr>
          <p:cNvPr id="10" name="TextBox 9">
            <a:extLst>
              <a:ext uri="{FF2B5EF4-FFF2-40B4-BE49-F238E27FC236}">
                <a16:creationId xmlns:a16="http://schemas.microsoft.com/office/drawing/2014/main" id="{2069720C-7F0E-484A-9564-7696BAA2E836}"/>
              </a:ext>
            </a:extLst>
          </p:cNvPr>
          <p:cNvSpPr txBox="1"/>
          <p:nvPr/>
        </p:nvSpPr>
        <p:spPr>
          <a:xfrm>
            <a:off x="4038600" y="6438836"/>
            <a:ext cx="5105400" cy="276999"/>
          </a:xfrm>
          <a:prstGeom prst="rect">
            <a:avLst/>
          </a:prstGeom>
          <a:noFill/>
        </p:spPr>
        <p:txBody>
          <a:bodyPr wrap="square" rtlCol="0">
            <a:spAutoFit/>
          </a:bodyPr>
          <a:lstStyle/>
          <a:p>
            <a:pPr algn="r"/>
            <a:r>
              <a:rPr lang="en-US" sz="1200">
                <a:solidFill>
                  <a:schemeClr val="bg1">
                    <a:lumMod val="50000"/>
                  </a:schemeClr>
                </a:solidFill>
                <a:latin typeface="Times New Roman" panose="02020603050405020304" pitchFamily="18" charset="0"/>
                <a:cs typeface="Times New Roman" panose="02020603050405020304" pitchFamily="18" charset="0"/>
              </a:rPr>
              <a:t>Places: A 10 million Image Database for Scene Recognition [2017]</a:t>
            </a:r>
          </a:p>
        </p:txBody>
      </p:sp>
      <p:pic>
        <p:nvPicPr>
          <p:cNvPr id="8" name="Picture 7" descr="A picture containing photo, different, show, colorful&#10;&#10;Description automatically generated">
            <a:extLst>
              <a:ext uri="{FF2B5EF4-FFF2-40B4-BE49-F238E27FC236}">
                <a16:creationId xmlns:a16="http://schemas.microsoft.com/office/drawing/2014/main" id="{D6676458-FB1E-9444-A80E-3CA6DDBFAEB0}"/>
              </a:ext>
            </a:extLst>
          </p:cNvPr>
          <p:cNvPicPr>
            <a:picLocks noChangeAspect="1"/>
          </p:cNvPicPr>
          <p:nvPr/>
        </p:nvPicPr>
        <p:blipFill>
          <a:blip r:embed="rId4"/>
          <a:stretch>
            <a:fillRect/>
          </a:stretch>
        </p:blipFill>
        <p:spPr>
          <a:xfrm>
            <a:off x="465364" y="3240978"/>
            <a:ext cx="8278027" cy="3003741"/>
          </a:xfrm>
          <a:prstGeom prst="rect">
            <a:avLst/>
          </a:prstGeom>
        </p:spPr>
      </p:pic>
    </p:spTree>
    <p:extLst>
      <p:ext uri="{BB962C8B-B14F-4D97-AF65-F5344CB8AC3E}">
        <p14:creationId xmlns:p14="http://schemas.microsoft.com/office/powerpoint/2010/main" val="477141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405270" y="292735"/>
            <a:ext cx="8592352" cy="787440"/>
          </a:xfrm>
        </p:spPr>
        <p:txBody>
          <a:bodyPr>
            <a:noAutofit/>
          </a:bodyPr>
          <a:lstStyle/>
          <a:p>
            <a:r>
              <a:rPr lang="en-US" dirty="0">
                <a:solidFill>
                  <a:srgbClr val="002060"/>
                </a:solidFill>
                <a:latin typeface="Times New Roman" panose="02020603050405020304" pitchFamily="18" charset="0"/>
                <a:cs typeface="Times New Roman" panose="02020603050405020304" pitchFamily="18" charset="0"/>
              </a:rPr>
              <a:t>Semantic Segmentation</a:t>
            </a:r>
          </a:p>
        </p:txBody>
      </p:sp>
      <p:pic>
        <p:nvPicPr>
          <p:cNvPr id="11" name="Picture 10" descr="A car parked on the side of a road&#10;&#10;Description automatically generated">
            <a:extLst>
              <a:ext uri="{FF2B5EF4-FFF2-40B4-BE49-F238E27FC236}">
                <a16:creationId xmlns:a16="http://schemas.microsoft.com/office/drawing/2014/main" id="{1B4F1C7C-39A3-4B48-8E43-F141D3A594CF}"/>
              </a:ext>
            </a:extLst>
          </p:cNvPr>
          <p:cNvPicPr>
            <a:picLocks noChangeAspect="1"/>
          </p:cNvPicPr>
          <p:nvPr/>
        </p:nvPicPr>
        <p:blipFill>
          <a:blip r:embed="rId3"/>
          <a:stretch>
            <a:fillRect/>
          </a:stretch>
        </p:blipFill>
        <p:spPr>
          <a:xfrm>
            <a:off x="556083" y="1761254"/>
            <a:ext cx="2935930" cy="1467965"/>
          </a:xfrm>
          <a:prstGeom prst="rect">
            <a:avLst/>
          </a:prstGeom>
        </p:spPr>
      </p:pic>
      <p:pic>
        <p:nvPicPr>
          <p:cNvPr id="13" name="Picture 12">
            <a:extLst>
              <a:ext uri="{FF2B5EF4-FFF2-40B4-BE49-F238E27FC236}">
                <a16:creationId xmlns:a16="http://schemas.microsoft.com/office/drawing/2014/main" id="{719E2297-F416-B244-904D-EFD07F8F0852}"/>
              </a:ext>
            </a:extLst>
          </p:cNvPr>
          <p:cNvPicPr>
            <a:picLocks noChangeAspect="1"/>
          </p:cNvPicPr>
          <p:nvPr/>
        </p:nvPicPr>
        <p:blipFill>
          <a:blip r:embed="rId4"/>
          <a:stretch>
            <a:fillRect/>
          </a:stretch>
        </p:blipFill>
        <p:spPr>
          <a:xfrm>
            <a:off x="5651989" y="1623735"/>
            <a:ext cx="3194699" cy="1597350"/>
          </a:xfrm>
          <a:prstGeom prst="rect">
            <a:avLst/>
          </a:prstGeom>
        </p:spPr>
      </p:pic>
      <p:sp>
        <p:nvSpPr>
          <p:cNvPr id="17" name="Down Arrow 16">
            <a:extLst>
              <a:ext uri="{FF2B5EF4-FFF2-40B4-BE49-F238E27FC236}">
                <a16:creationId xmlns:a16="http://schemas.microsoft.com/office/drawing/2014/main" id="{F2059460-F4D7-9F45-AD9A-8B58F10CDDC2}"/>
              </a:ext>
            </a:extLst>
          </p:cNvPr>
          <p:cNvSpPr/>
          <p:nvPr/>
        </p:nvSpPr>
        <p:spPr>
          <a:xfrm rot="16200000">
            <a:off x="4345931" y="2920516"/>
            <a:ext cx="452139" cy="1313474"/>
          </a:xfrm>
          <a:prstGeom prst="downArrow">
            <a:avLst>
              <a:gd name="adj1" fmla="val 44814"/>
              <a:gd name="adj2" fmla="val 52593"/>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8CFAE9A-C4EE-DA4E-8770-C0BDC730B57C}"/>
              </a:ext>
            </a:extLst>
          </p:cNvPr>
          <p:cNvPicPr>
            <a:picLocks noChangeAspect="1"/>
          </p:cNvPicPr>
          <p:nvPr/>
        </p:nvPicPr>
        <p:blipFill>
          <a:blip r:embed="rId5"/>
          <a:stretch>
            <a:fillRect/>
          </a:stretch>
        </p:blipFill>
        <p:spPr>
          <a:xfrm>
            <a:off x="1314450" y="3628781"/>
            <a:ext cx="1943100" cy="1968500"/>
          </a:xfrm>
          <a:prstGeom prst="rect">
            <a:avLst/>
          </a:prstGeom>
        </p:spPr>
      </p:pic>
      <p:pic>
        <p:nvPicPr>
          <p:cNvPr id="6" name="Picture 5">
            <a:extLst>
              <a:ext uri="{FF2B5EF4-FFF2-40B4-BE49-F238E27FC236}">
                <a16:creationId xmlns:a16="http://schemas.microsoft.com/office/drawing/2014/main" id="{D9DEC3F8-F3BA-F44D-B66F-CA71B611A5DB}"/>
              </a:ext>
            </a:extLst>
          </p:cNvPr>
          <p:cNvPicPr>
            <a:picLocks noChangeAspect="1"/>
          </p:cNvPicPr>
          <p:nvPr/>
        </p:nvPicPr>
        <p:blipFill>
          <a:blip r:embed="rId6"/>
          <a:stretch>
            <a:fillRect/>
          </a:stretch>
        </p:blipFill>
        <p:spPr>
          <a:xfrm>
            <a:off x="6277788" y="3610707"/>
            <a:ext cx="1943100" cy="1968500"/>
          </a:xfrm>
          <a:prstGeom prst="rect">
            <a:avLst/>
          </a:prstGeom>
        </p:spPr>
      </p:pic>
    </p:spTree>
    <p:extLst>
      <p:ext uri="{BB962C8B-B14F-4D97-AF65-F5344CB8AC3E}">
        <p14:creationId xmlns:p14="http://schemas.microsoft.com/office/powerpoint/2010/main" val="114918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236-634A-614C-AB2F-FF5CEC29F63F}"/>
              </a:ext>
            </a:extLst>
          </p:cNvPr>
          <p:cNvSpPr>
            <a:spLocks noGrp="1"/>
          </p:cNvSpPr>
          <p:nvPr>
            <p:ph type="title"/>
          </p:nvPr>
        </p:nvSpPr>
        <p:spPr>
          <a:xfrm>
            <a:off x="405270" y="292735"/>
            <a:ext cx="8592352" cy="787440"/>
          </a:xfrm>
        </p:spPr>
        <p:txBody>
          <a:bodyPr>
            <a:noAutofit/>
          </a:bodyPr>
          <a:lstStyle/>
          <a:p>
            <a:r>
              <a:rPr lang="en-US" dirty="0">
                <a:solidFill>
                  <a:srgbClr val="002060"/>
                </a:solidFill>
                <a:latin typeface="Times New Roman" panose="02020603050405020304" pitchFamily="18" charset="0"/>
                <a:cs typeface="Times New Roman" panose="02020603050405020304" pitchFamily="18" charset="0"/>
              </a:rPr>
              <a:t>Data annotation: A serious challenge</a:t>
            </a:r>
          </a:p>
        </p:txBody>
      </p:sp>
      <p:sp>
        <p:nvSpPr>
          <p:cNvPr id="4" name="Oval 3">
            <a:extLst>
              <a:ext uri="{FF2B5EF4-FFF2-40B4-BE49-F238E27FC236}">
                <a16:creationId xmlns:a16="http://schemas.microsoft.com/office/drawing/2014/main" id="{683C4E22-F4A7-154A-A284-998C5F3CAD23}"/>
              </a:ext>
            </a:extLst>
          </p:cNvPr>
          <p:cNvSpPr/>
          <p:nvPr/>
        </p:nvSpPr>
        <p:spPr>
          <a:xfrm>
            <a:off x="405270" y="3163229"/>
            <a:ext cx="2058816" cy="1957923"/>
          </a:xfrm>
          <a:prstGeom prst="ellipse">
            <a:avLst/>
          </a:prstGeom>
          <a:solidFill>
            <a:srgbClr val="7030A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u="sng">
                <a:ln w="10160">
                  <a:noFill/>
                  <a:prstDash val="solid"/>
                </a:ln>
                <a:solidFill>
                  <a:srgbClr val="FFFFFF"/>
                </a:solidFill>
                <a:effectLst>
                  <a:outerShdw blurRad="38100" dist="22860" dir="5400000" algn="tl" rotWithShape="0">
                    <a:srgbClr val="000000">
                      <a:alpha val="30000"/>
                    </a:srgbClr>
                  </a:outerShdw>
                </a:effectLst>
              </a:rPr>
              <a:t>EXPENSIVE</a:t>
            </a:r>
            <a:endParaRPr lang="en-US" i="1" u="sng">
              <a:noFill/>
            </a:endParaRPr>
          </a:p>
          <a:p>
            <a:pPr algn="ctr"/>
            <a:r>
              <a:rPr lang="en-US">
                <a:solidFill>
                  <a:schemeClr val="bg2"/>
                </a:solidFill>
              </a:rPr>
              <a:t>10-12$ per image</a:t>
            </a:r>
          </a:p>
        </p:txBody>
      </p:sp>
      <p:sp>
        <p:nvSpPr>
          <p:cNvPr id="7" name="Oval 6">
            <a:extLst>
              <a:ext uri="{FF2B5EF4-FFF2-40B4-BE49-F238E27FC236}">
                <a16:creationId xmlns:a16="http://schemas.microsoft.com/office/drawing/2014/main" id="{17440F56-6440-654B-B881-F9332E15CBC3}"/>
              </a:ext>
            </a:extLst>
          </p:cNvPr>
          <p:cNvSpPr/>
          <p:nvPr/>
        </p:nvSpPr>
        <p:spPr>
          <a:xfrm>
            <a:off x="3672038" y="2794103"/>
            <a:ext cx="2058816" cy="1957923"/>
          </a:xfrm>
          <a:prstGeom prst="ellipse">
            <a:avLst/>
          </a:prstGeom>
          <a:solidFill>
            <a:srgbClr val="7030A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u="sng" dirty="0">
                <a:ln w="10160">
                  <a:noFill/>
                  <a:prstDash val="solid"/>
                </a:ln>
                <a:solidFill>
                  <a:srgbClr val="FFFFFF"/>
                </a:solidFill>
                <a:effectLst>
                  <a:outerShdw blurRad="38100" dist="22860" dir="5400000" algn="tl" rotWithShape="0">
                    <a:srgbClr val="000000">
                      <a:alpha val="30000"/>
                    </a:srgbClr>
                  </a:outerShdw>
                </a:effectLst>
              </a:rPr>
              <a:t>TIME CONSUMING</a:t>
            </a:r>
            <a:endParaRPr lang="en-US" i="1" u="sng" dirty="0">
              <a:noFill/>
            </a:endParaRPr>
          </a:p>
          <a:p>
            <a:pPr algn="ctr"/>
            <a:r>
              <a:rPr lang="en-US" dirty="0">
                <a:solidFill>
                  <a:schemeClr val="bg2"/>
                </a:solidFill>
              </a:rPr>
              <a:t>90-96 min/</a:t>
            </a:r>
            <a:r>
              <a:rPr lang="en-US" dirty="0" err="1">
                <a:solidFill>
                  <a:schemeClr val="bg2"/>
                </a:solidFill>
              </a:rPr>
              <a:t>Img</a:t>
            </a:r>
            <a:endParaRPr lang="en-US" dirty="0">
              <a:solidFill>
                <a:schemeClr val="bg2"/>
              </a:solidFill>
            </a:endParaRPr>
          </a:p>
        </p:txBody>
      </p:sp>
      <p:sp>
        <p:nvSpPr>
          <p:cNvPr id="8" name="Oval 7">
            <a:extLst>
              <a:ext uri="{FF2B5EF4-FFF2-40B4-BE49-F238E27FC236}">
                <a16:creationId xmlns:a16="http://schemas.microsoft.com/office/drawing/2014/main" id="{DDE44A05-6F80-4F47-8F65-3F75D60C267B}"/>
              </a:ext>
            </a:extLst>
          </p:cNvPr>
          <p:cNvSpPr/>
          <p:nvPr/>
        </p:nvSpPr>
        <p:spPr>
          <a:xfrm>
            <a:off x="6938806" y="2990604"/>
            <a:ext cx="2058816" cy="1957923"/>
          </a:xfrm>
          <a:prstGeom prst="ellipse">
            <a:avLst/>
          </a:prstGeom>
          <a:solidFill>
            <a:srgbClr val="7030A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i="1" u="sng" dirty="0">
                <a:ln w="10160">
                  <a:noFill/>
                  <a:prstDash val="solid"/>
                </a:ln>
                <a:solidFill>
                  <a:srgbClr val="FFFFFF"/>
                </a:solidFill>
                <a:effectLst>
                  <a:outerShdw blurRad="38100" dist="22860" dir="5400000" algn="tl" rotWithShape="0">
                    <a:srgbClr val="000000">
                      <a:alpha val="30000"/>
                    </a:srgbClr>
                  </a:outerShdw>
                </a:effectLst>
              </a:rPr>
              <a:t>NOISE</a:t>
            </a:r>
            <a:endParaRPr lang="en-US" i="1" u="sng" dirty="0">
              <a:ln w="10160">
                <a:noFill/>
                <a:prstDash val="solid"/>
              </a:ln>
              <a:noFill/>
            </a:endParaRPr>
          </a:p>
          <a:p>
            <a:pPr algn="ctr"/>
            <a:r>
              <a:rPr lang="en-US" dirty="0">
                <a:solidFill>
                  <a:schemeClr val="bg2"/>
                </a:solidFill>
              </a:rPr>
              <a:t>Inter</a:t>
            </a:r>
          </a:p>
          <a:p>
            <a:pPr algn="ctr"/>
            <a:r>
              <a:rPr lang="en-US" dirty="0">
                <a:solidFill>
                  <a:schemeClr val="bg2"/>
                </a:solidFill>
              </a:rPr>
              <a:t>annotator agreement</a:t>
            </a:r>
          </a:p>
        </p:txBody>
      </p:sp>
      <p:pic>
        <p:nvPicPr>
          <p:cNvPr id="16" name="Picture 15" descr="A picture containing table&#10;&#10;Description automatically generated">
            <a:extLst>
              <a:ext uri="{FF2B5EF4-FFF2-40B4-BE49-F238E27FC236}">
                <a16:creationId xmlns:a16="http://schemas.microsoft.com/office/drawing/2014/main" id="{0E96560B-8041-9A4D-B97C-E39444C4867F}"/>
              </a:ext>
            </a:extLst>
          </p:cNvPr>
          <p:cNvPicPr>
            <a:picLocks noChangeAspect="1"/>
          </p:cNvPicPr>
          <p:nvPr/>
        </p:nvPicPr>
        <p:blipFill>
          <a:blip r:embed="rId3"/>
          <a:stretch>
            <a:fillRect/>
          </a:stretch>
        </p:blipFill>
        <p:spPr>
          <a:xfrm>
            <a:off x="1038002" y="1465786"/>
            <a:ext cx="2852167" cy="1400618"/>
          </a:xfrm>
          <a:prstGeom prst="rect">
            <a:avLst/>
          </a:prstGeom>
        </p:spPr>
      </p:pic>
      <p:sp>
        <p:nvSpPr>
          <p:cNvPr id="5" name="Right Arrow 4">
            <a:extLst>
              <a:ext uri="{FF2B5EF4-FFF2-40B4-BE49-F238E27FC236}">
                <a16:creationId xmlns:a16="http://schemas.microsoft.com/office/drawing/2014/main" id="{22DE4563-901A-B74A-99BB-7F388BD88334}"/>
              </a:ext>
            </a:extLst>
          </p:cNvPr>
          <p:cNvSpPr/>
          <p:nvPr/>
        </p:nvSpPr>
        <p:spPr>
          <a:xfrm rot="13434106">
            <a:off x="2135151" y="4923864"/>
            <a:ext cx="966780" cy="374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9E14BFB-81E4-D14E-82F2-2C959C070EC9}"/>
              </a:ext>
            </a:extLst>
          </p:cNvPr>
          <p:cNvSpPr/>
          <p:nvPr/>
        </p:nvSpPr>
        <p:spPr>
          <a:xfrm rot="10800000">
            <a:off x="4526646" y="4792145"/>
            <a:ext cx="331319" cy="6836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ar parked on the side of a road&#10;&#10;Description automatically generated">
            <a:extLst>
              <a:ext uri="{FF2B5EF4-FFF2-40B4-BE49-F238E27FC236}">
                <a16:creationId xmlns:a16="http://schemas.microsoft.com/office/drawing/2014/main" id="{1B4F1C7C-39A3-4B48-8E43-F141D3A594CF}"/>
              </a:ext>
            </a:extLst>
          </p:cNvPr>
          <p:cNvPicPr>
            <a:picLocks noChangeAspect="1"/>
          </p:cNvPicPr>
          <p:nvPr/>
        </p:nvPicPr>
        <p:blipFill>
          <a:blip r:embed="rId4"/>
          <a:stretch>
            <a:fillRect/>
          </a:stretch>
        </p:blipFill>
        <p:spPr>
          <a:xfrm>
            <a:off x="3059821" y="5520929"/>
            <a:ext cx="1625518" cy="812759"/>
          </a:xfrm>
          <a:prstGeom prst="rect">
            <a:avLst/>
          </a:prstGeom>
        </p:spPr>
      </p:pic>
      <p:pic>
        <p:nvPicPr>
          <p:cNvPr id="13" name="Picture 12">
            <a:extLst>
              <a:ext uri="{FF2B5EF4-FFF2-40B4-BE49-F238E27FC236}">
                <a16:creationId xmlns:a16="http://schemas.microsoft.com/office/drawing/2014/main" id="{719E2297-F416-B244-904D-EFD07F8F0852}"/>
              </a:ext>
            </a:extLst>
          </p:cNvPr>
          <p:cNvPicPr>
            <a:picLocks noChangeAspect="1"/>
          </p:cNvPicPr>
          <p:nvPr/>
        </p:nvPicPr>
        <p:blipFill>
          <a:blip r:embed="rId5"/>
          <a:stretch>
            <a:fillRect/>
          </a:stretch>
        </p:blipFill>
        <p:spPr>
          <a:xfrm>
            <a:off x="4974980" y="5520930"/>
            <a:ext cx="1625516" cy="812758"/>
          </a:xfrm>
          <a:prstGeom prst="rect">
            <a:avLst/>
          </a:prstGeom>
        </p:spPr>
      </p:pic>
      <p:sp>
        <p:nvSpPr>
          <p:cNvPr id="18" name="Right Arrow 17">
            <a:extLst>
              <a:ext uri="{FF2B5EF4-FFF2-40B4-BE49-F238E27FC236}">
                <a16:creationId xmlns:a16="http://schemas.microsoft.com/office/drawing/2014/main" id="{9BCED4A1-2DBE-1842-B339-20405FC6146D}"/>
              </a:ext>
            </a:extLst>
          </p:cNvPr>
          <p:cNvSpPr/>
          <p:nvPr/>
        </p:nvSpPr>
        <p:spPr>
          <a:xfrm rot="18488838" flipV="1">
            <a:off x="6419749" y="4902770"/>
            <a:ext cx="876946" cy="338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5964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2242</Words>
  <Application>Microsoft Macintosh PowerPoint</Application>
  <PresentationFormat>On-screen Show (4:3)</PresentationFormat>
  <Paragraphs>398</Paragraphs>
  <Slides>43</Slides>
  <Notes>43</Notes>
  <HiddenSlides>15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.Apple Color Emoji UI</vt:lpstr>
      <vt:lpstr>Arial</vt:lpstr>
      <vt:lpstr>Calibri</vt:lpstr>
      <vt:lpstr>Calibri Light</vt:lpstr>
      <vt:lpstr>Cambria Math</vt:lpstr>
      <vt:lpstr>Courier</vt:lpstr>
      <vt:lpstr>Devanagari Sangam MN</vt:lpstr>
      <vt:lpstr>Times New Roman</vt:lpstr>
      <vt:lpstr>Wingdings</vt:lpstr>
      <vt:lpstr>Office Theme</vt:lpstr>
      <vt:lpstr>Domain Adaptation for Urban Scene Understanding</vt:lpstr>
      <vt:lpstr>PowerPoint Presentation</vt:lpstr>
      <vt:lpstr>2020: Data is driving research</vt:lpstr>
      <vt:lpstr>Computer vision</vt:lpstr>
      <vt:lpstr>Holistic urban scene understanding</vt:lpstr>
      <vt:lpstr>Transformation due to deep learning</vt:lpstr>
      <vt:lpstr>Crucial factor: Large labeled data</vt:lpstr>
      <vt:lpstr>Semantic Segmentation</vt:lpstr>
      <vt:lpstr>Data annotation: A serious challenge</vt:lpstr>
      <vt:lpstr>Learning from a different source</vt:lpstr>
      <vt:lpstr>Sim2real domain discrepancy</vt:lpstr>
      <vt:lpstr>Domain discrepancy hurts transfer learning</vt:lpstr>
      <vt:lpstr>Use Unsupervised Domain Adaptation (UDA)</vt:lpstr>
      <vt:lpstr>Deep Domain Adaptation</vt:lpstr>
      <vt:lpstr>Adversarial Domain Adaptation</vt:lpstr>
      <vt:lpstr>Adversarial training for semantic segmentation</vt:lpstr>
      <vt:lpstr>Universal Learning:  Adaptation across very distinct datasets</vt:lpstr>
      <vt:lpstr>A tale of two cities: Cityscapes vs. IDD</vt:lpstr>
      <vt:lpstr>Existing alternatives not suitable for universal learning</vt:lpstr>
      <vt:lpstr>Universal Learning Challenges:  Domain Shift + Category Shift</vt:lpstr>
      <vt:lpstr>Use Universal Semi-Supervised Segmentation</vt:lpstr>
      <vt:lpstr>Address semantic shift using unlabeled data </vt:lpstr>
      <vt:lpstr>CNN architecture for universal training</vt:lpstr>
      <vt:lpstr>Using entropy regularization for feature alignment</vt:lpstr>
      <vt:lpstr>Datasets for evaluating universal models</vt:lpstr>
      <vt:lpstr>Universal models performs better than individual models</vt:lpstr>
      <vt:lpstr>Universal models performs better than individual models</vt:lpstr>
      <vt:lpstr>Semantic Alignment for Cityscapes vs CamVid</vt:lpstr>
      <vt:lpstr>PowerPoint Presentation</vt:lpstr>
      <vt:lpstr>Refined segmentation outputs on IDD using universal training</vt:lpstr>
      <vt:lpstr>Indoor scene segmentation: Limited labeled data</vt:lpstr>
      <vt:lpstr>Alternative: Transfer from outdoor synthetic images</vt:lpstr>
      <vt:lpstr>Outdoor to Indoor : Disjoint Labels</vt:lpstr>
      <vt:lpstr>Negative transfer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Cluster-to-adapt: Domain Adaptation for Semantic Segmentation Across Disjoint Labels</dc:title>
  <dc:creator>Tarun Kalluri</dc:creator>
  <cp:lastModifiedBy>Tarun Kalluri</cp:lastModifiedBy>
  <cp:revision>2</cp:revision>
  <cp:lastPrinted>2020-04-27T03:02:02Z</cp:lastPrinted>
  <dcterms:created xsi:type="dcterms:W3CDTF">2020-04-26T21:10:51Z</dcterms:created>
  <dcterms:modified xsi:type="dcterms:W3CDTF">2020-06-14T07:27:56Z</dcterms:modified>
</cp:coreProperties>
</file>